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60" r:id="rId6"/>
    <p:sldId id="298" r:id="rId7"/>
    <p:sldId id="291" r:id="rId8"/>
    <p:sldId id="262" r:id="rId9"/>
    <p:sldId id="267" r:id="rId10"/>
    <p:sldId id="296" r:id="rId11"/>
    <p:sldId id="292" r:id="rId12"/>
    <p:sldId id="300" r:id="rId13"/>
    <p:sldId id="272" r:id="rId14"/>
    <p:sldId id="275" r:id="rId15"/>
    <p:sldId id="270" r:id="rId16"/>
    <p:sldId id="301" r:id="rId17"/>
    <p:sldId id="303" r:id="rId18"/>
    <p:sldId id="273" r:id="rId19"/>
    <p:sldId id="259" r:id="rId20"/>
    <p:sldId id="274" r:id="rId21"/>
    <p:sldId id="304" r:id="rId22"/>
    <p:sldId id="305" r:id="rId23"/>
    <p:sldId id="306" r:id="rId24"/>
    <p:sldId id="341" r:id="rId25"/>
    <p:sldId id="336" r:id="rId26"/>
    <p:sldId id="334" r:id="rId27"/>
    <p:sldId id="321" r:id="rId28"/>
    <p:sldId id="324" r:id="rId29"/>
    <p:sldId id="327" r:id="rId30"/>
    <p:sldId id="328" r:id="rId31"/>
    <p:sldId id="330" r:id="rId32"/>
    <p:sldId id="332" r:id="rId33"/>
    <p:sldId id="331" r:id="rId34"/>
    <p:sldId id="338" r:id="rId35"/>
    <p:sldId id="340" r:id="rId36"/>
    <p:sldId id="337" r:id="rId37"/>
    <p:sldId id="258" r:id="rId38"/>
    <p:sldId id="287" r:id="rId39"/>
    <p:sldId id="286" r:id="rId40"/>
    <p:sldId id="288" r:id="rId41"/>
    <p:sldId id="283" r:id="rId42"/>
    <p:sldId id="277" r:id="rId43"/>
    <p:sldId id="280" r:id="rId44"/>
    <p:sldId id="284" r:id="rId45"/>
    <p:sldId id="289"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1A6D95-E9DB-477B-1A4D-63138883F4FF}" name="Julie Chevrier" initials="JC" userId="S::julie.chevrier1@cstrois-lacs.qc.ca::b79d95cb-10c1-42d6-8c81-0cd1b3129e8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8AE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hevrier" userId="b79d95cb-10c1-42d6-8c81-0cd1b3129e83" providerId="ADAL" clId="{836482C5-EA4E-4333-964D-D3A53F14B7DD}"/>
    <pc:docChg chg="undo redo custSel mod addSld delSld modSld sldOrd">
      <pc:chgData name="Julie Chevrier" userId="b79d95cb-10c1-42d6-8c81-0cd1b3129e83" providerId="ADAL" clId="{836482C5-EA4E-4333-964D-D3A53F14B7DD}" dt="2020-03-10T20:39:34.417" v="728" actId="20578"/>
      <pc:docMkLst>
        <pc:docMk/>
      </pc:docMkLst>
      <pc:sldChg chg="modSp mod">
        <pc:chgData name="Julie Chevrier" userId="b79d95cb-10c1-42d6-8c81-0cd1b3129e83" providerId="ADAL" clId="{836482C5-EA4E-4333-964D-D3A53F14B7DD}" dt="2020-03-10T20:33:24.337" v="726" actId="1076"/>
        <pc:sldMkLst>
          <pc:docMk/>
          <pc:sldMk cId="1584372405" sldId="258"/>
        </pc:sldMkLst>
        <pc:spChg chg="mod">
          <ac:chgData name="Julie Chevrier" userId="b79d95cb-10c1-42d6-8c81-0cd1b3129e83" providerId="ADAL" clId="{836482C5-EA4E-4333-964D-D3A53F14B7DD}" dt="2020-03-10T20:33:24.337" v="726" actId="1076"/>
          <ac:spMkLst>
            <pc:docMk/>
            <pc:sldMk cId="1584372405" sldId="258"/>
            <ac:spMk id="6" creationId="{A67B659A-267E-4BAD-9412-9F016765C8CD}"/>
          </ac:spMkLst>
        </pc:spChg>
        <pc:spChg chg="mod">
          <ac:chgData name="Julie Chevrier" userId="b79d95cb-10c1-42d6-8c81-0cd1b3129e83" providerId="ADAL" clId="{836482C5-EA4E-4333-964D-D3A53F14B7DD}" dt="2020-03-10T20:33:23.507" v="725" actId="1076"/>
          <ac:spMkLst>
            <pc:docMk/>
            <pc:sldMk cId="1584372405" sldId="258"/>
            <ac:spMk id="7" creationId="{E2781F50-F017-4518-9D47-042153CD0F7C}"/>
          </ac:spMkLst>
        </pc:spChg>
      </pc:sldChg>
      <pc:sldChg chg="addSp delSp modSp mod ord setBg setClrOvrMap">
        <pc:chgData name="Julie Chevrier" userId="b79d95cb-10c1-42d6-8c81-0cd1b3129e83" providerId="ADAL" clId="{836482C5-EA4E-4333-964D-D3A53F14B7DD}" dt="2020-02-26T19:23:41.379" v="179" actId="26606"/>
        <pc:sldMkLst>
          <pc:docMk/>
          <pc:sldMk cId="1790925168" sldId="259"/>
        </pc:sldMkLst>
        <pc:spChg chg="add del">
          <ac:chgData name="Julie Chevrier" userId="b79d95cb-10c1-42d6-8c81-0cd1b3129e83" providerId="ADAL" clId="{836482C5-EA4E-4333-964D-D3A53F14B7DD}" dt="2020-02-26T19:21:00.489" v="156" actId="26606"/>
          <ac:spMkLst>
            <pc:docMk/>
            <pc:sldMk cId="1790925168" sldId="259"/>
            <ac:spMk id="8" creationId="{0F161291-765C-4033-9E84-52C51C6A5A63}"/>
          </ac:spMkLst>
        </pc:spChg>
        <pc:spChg chg="add del">
          <ac:chgData name="Julie Chevrier" userId="b79d95cb-10c1-42d6-8c81-0cd1b3129e83" providerId="ADAL" clId="{836482C5-EA4E-4333-964D-D3A53F14B7DD}" dt="2020-02-26T19:21:00.489" v="156" actId="26606"/>
          <ac:spMkLst>
            <pc:docMk/>
            <pc:sldMk cId="1790925168" sldId="259"/>
            <ac:spMk id="10" creationId="{37F69638-8A6F-45AB-B9EC-9D8C8FC37180}"/>
          </ac:spMkLst>
        </pc:spChg>
        <pc:spChg chg="add del">
          <ac:chgData name="Julie Chevrier" userId="b79d95cb-10c1-42d6-8c81-0cd1b3129e83" providerId="ADAL" clId="{836482C5-EA4E-4333-964D-D3A53F14B7DD}" dt="2020-02-26T19:23:17.068" v="172" actId="26606"/>
          <ac:spMkLst>
            <pc:docMk/>
            <pc:sldMk cId="1790925168" sldId="259"/>
            <ac:spMk id="15" creationId="{55FAF145-5B4C-43BD-940F-4078B66CE260}"/>
          </ac:spMkLst>
        </pc:spChg>
        <pc:spChg chg="add del">
          <ac:chgData name="Julie Chevrier" userId="b79d95cb-10c1-42d6-8c81-0cd1b3129e83" providerId="ADAL" clId="{836482C5-EA4E-4333-964D-D3A53F14B7DD}" dt="2020-02-26T19:23:17.068" v="172" actId="26606"/>
          <ac:spMkLst>
            <pc:docMk/>
            <pc:sldMk cId="1790925168" sldId="259"/>
            <ac:spMk id="17" creationId="{BA84E9D7-79F4-4111-9A13-89E56A860A34}"/>
          </ac:spMkLst>
        </pc:spChg>
        <pc:spChg chg="add del">
          <ac:chgData name="Julie Chevrier" userId="b79d95cb-10c1-42d6-8c81-0cd1b3129e83" providerId="ADAL" clId="{836482C5-EA4E-4333-964D-D3A53F14B7DD}" dt="2020-02-26T19:23:17.068" v="172" actId="26606"/>
          <ac:spMkLst>
            <pc:docMk/>
            <pc:sldMk cId="1790925168" sldId="259"/>
            <ac:spMk id="19" creationId="{5D983AD6-73EA-4FD4-BF85-9C8E2CD01758}"/>
          </ac:spMkLst>
        </pc:spChg>
        <pc:spChg chg="add del">
          <ac:chgData name="Julie Chevrier" userId="b79d95cb-10c1-42d6-8c81-0cd1b3129e83" providerId="ADAL" clId="{836482C5-EA4E-4333-964D-D3A53F14B7DD}" dt="2020-02-26T19:23:14.111" v="169" actId="26606"/>
          <ac:spMkLst>
            <pc:docMk/>
            <pc:sldMk cId="1790925168" sldId="259"/>
            <ac:spMk id="21" creationId="{8C266B9D-DC87-430A-8D3A-2E83639A1768}"/>
          </ac:spMkLst>
        </pc:spChg>
        <pc:spChg chg="add del">
          <ac:chgData name="Julie Chevrier" userId="b79d95cb-10c1-42d6-8c81-0cd1b3129e83" providerId="ADAL" clId="{836482C5-EA4E-4333-964D-D3A53F14B7DD}" dt="2020-02-26T19:23:14.111" v="169" actId="26606"/>
          <ac:spMkLst>
            <pc:docMk/>
            <pc:sldMk cId="1790925168" sldId="259"/>
            <ac:spMk id="22" creationId="{254B162D-1BD7-41E0-844F-F94AE2CE2B87}"/>
          </ac:spMkLst>
        </pc:spChg>
        <pc:spChg chg="add del">
          <ac:chgData name="Julie Chevrier" userId="b79d95cb-10c1-42d6-8c81-0cd1b3129e83" providerId="ADAL" clId="{836482C5-EA4E-4333-964D-D3A53F14B7DD}" dt="2020-02-26T19:23:14.111" v="169" actId="26606"/>
          <ac:spMkLst>
            <pc:docMk/>
            <pc:sldMk cId="1790925168" sldId="259"/>
            <ac:spMk id="23" creationId="{1264404B-1C0F-4383-8FC3-A3E3264AA4C3}"/>
          </ac:spMkLst>
        </pc:spChg>
        <pc:spChg chg="add del">
          <ac:chgData name="Julie Chevrier" userId="b79d95cb-10c1-42d6-8c81-0cd1b3129e83" providerId="ADAL" clId="{836482C5-EA4E-4333-964D-D3A53F14B7DD}" dt="2020-02-26T19:23:06.532" v="167" actId="26606"/>
          <ac:spMkLst>
            <pc:docMk/>
            <pc:sldMk cId="1790925168" sldId="259"/>
            <ac:spMk id="24" creationId="{55FAF145-5B4C-43BD-940F-4078B66CE260}"/>
          </ac:spMkLst>
        </pc:spChg>
        <pc:spChg chg="add del">
          <ac:chgData name="Julie Chevrier" userId="b79d95cb-10c1-42d6-8c81-0cd1b3129e83" providerId="ADAL" clId="{836482C5-EA4E-4333-964D-D3A53F14B7DD}" dt="2020-02-26T19:23:06.532" v="167" actId="26606"/>
          <ac:spMkLst>
            <pc:docMk/>
            <pc:sldMk cId="1790925168" sldId="259"/>
            <ac:spMk id="26" creationId="{BA84E9D7-79F4-4111-9A13-89E56A860A34}"/>
          </ac:spMkLst>
        </pc:spChg>
        <pc:spChg chg="add del">
          <ac:chgData name="Julie Chevrier" userId="b79d95cb-10c1-42d6-8c81-0cd1b3129e83" providerId="ADAL" clId="{836482C5-EA4E-4333-964D-D3A53F14B7DD}" dt="2020-02-26T19:23:06.532" v="167" actId="26606"/>
          <ac:spMkLst>
            <pc:docMk/>
            <pc:sldMk cId="1790925168" sldId="259"/>
            <ac:spMk id="28" creationId="{5D983AD6-73EA-4FD4-BF85-9C8E2CD01758}"/>
          </ac:spMkLst>
        </pc:spChg>
        <pc:spChg chg="add del">
          <ac:chgData name="Julie Chevrier" userId="b79d95cb-10c1-42d6-8c81-0cd1b3129e83" providerId="ADAL" clId="{836482C5-EA4E-4333-964D-D3A53F14B7DD}" dt="2020-02-26T19:23:14.111" v="169" actId="26606"/>
          <ac:spMkLst>
            <pc:docMk/>
            <pc:sldMk cId="1790925168" sldId="259"/>
            <ac:spMk id="30" creationId="{619F5C88-C232-4D01-8DB1-8A0C673DDBC3}"/>
          </ac:spMkLst>
        </pc:spChg>
        <pc:spChg chg="add del">
          <ac:chgData name="Julie Chevrier" userId="b79d95cb-10c1-42d6-8c81-0cd1b3129e83" providerId="ADAL" clId="{836482C5-EA4E-4333-964D-D3A53F14B7DD}" dt="2020-02-26T19:23:14.111" v="169" actId="26606"/>
          <ac:spMkLst>
            <pc:docMk/>
            <pc:sldMk cId="1790925168" sldId="259"/>
            <ac:spMk id="32" creationId="{1EEE7F17-8E08-4C69-8E22-661908E6DF72}"/>
          </ac:spMkLst>
        </pc:spChg>
        <pc:spChg chg="add del">
          <ac:chgData name="Julie Chevrier" userId="b79d95cb-10c1-42d6-8c81-0cd1b3129e83" providerId="ADAL" clId="{836482C5-EA4E-4333-964D-D3A53F14B7DD}" dt="2020-02-26T19:23:17.039" v="171" actId="26606"/>
          <ac:spMkLst>
            <pc:docMk/>
            <pc:sldMk cId="1790925168" sldId="259"/>
            <ac:spMk id="34" creationId="{AB9EC6EB-20B4-47D9-B377-8AB3F9EDFBDE}"/>
          </ac:spMkLst>
        </pc:spChg>
        <pc:spChg chg="add del">
          <ac:chgData name="Julie Chevrier" userId="b79d95cb-10c1-42d6-8c81-0cd1b3129e83" providerId="ADAL" clId="{836482C5-EA4E-4333-964D-D3A53F14B7DD}" dt="2020-02-26T19:23:17.039" v="171" actId="26606"/>
          <ac:spMkLst>
            <pc:docMk/>
            <pc:sldMk cId="1790925168" sldId="259"/>
            <ac:spMk id="35" creationId="{A1D6CD10-98FC-4295-B0E3-77908B8EC3E0}"/>
          </ac:spMkLst>
        </pc:spChg>
        <pc:picChg chg="del mod">
          <ac:chgData name="Julie Chevrier" userId="b79d95cb-10c1-42d6-8c81-0cd1b3129e83" providerId="ADAL" clId="{836482C5-EA4E-4333-964D-D3A53F14B7DD}" dt="2020-02-26T19:23:00.812" v="162" actId="478"/>
          <ac:picMkLst>
            <pc:docMk/>
            <pc:sldMk cId="1790925168" sldId="259"/>
            <ac:picMk id="3" creationId="{8E455860-52D4-44BC-937E-02601B5F7A03}"/>
          </ac:picMkLst>
        </pc:picChg>
        <pc:picChg chg="add mod">
          <ac:chgData name="Julie Chevrier" userId="b79d95cb-10c1-42d6-8c81-0cd1b3129e83" providerId="ADAL" clId="{836482C5-EA4E-4333-964D-D3A53F14B7DD}" dt="2020-02-26T19:23:41.379" v="179" actId="26606"/>
          <ac:picMkLst>
            <pc:docMk/>
            <pc:sldMk cId="1790925168" sldId="259"/>
            <ac:picMk id="5" creationId="{22F4D841-C8A3-4EE7-A315-1021D9A08F91}"/>
          </ac:picMkLst>
        </pc:picChg>
      </pc:sldChg>
      <pc:sldChg chg="delSp modSp del mod">
        <pc:chgData name="Julie Chevrier" userId="b79d95cb-10c1-42d6-8c81-0cd1b3129e83" providerId="ADAL" clId="{836482C5-EA4E-4333-964D-D3A53F14B7DD}" dt="2020-03-08T15:46:29.353" v="591" actId="2696"/>
        <pc:sldMkLst>
          <pc:docMk/>
          <pc:sldMk cId="1400390601" sldId="261"/>
        </pc:sldMkLst>
        <pc:spChg chg="del">
          <ac:chgData name="Julie Chevrier" userId="b79d95cb-10c1-42d6-8c81-0cd1b3129e83" providerId="ADAL" clId="{836482C5-EA4E-4333-964D-D3A53F14B7DD}" dt="2020-02-26T19:52:52.741" v="254" actId="478"/>
          <ac:spMkLst>
            <pc:docMk/>
            <pc:sldMk cId="1400390601" sldId="261"/>
            <ac:spMk id="2" creationId="{A82107F5-8F6F-4877-960B-B5611C5EDF24}"/>
          </ac:spMkLst>
        </pc:spChg>
        <pc:spChg chg="del mod">
          <ac:chgData name="Julie Chevrier" userId="b79d95cb-10c1-42d6-8c81-0cd1b3129e83" providerId="ADAL" clId="{836482C5-EA4E-4333-964D-D3A53F14B7DD}" dt="2020-02-26T19:52:49.511" v="253" actId="478"/>
          <ac:spMkLst>
            <pc:docMk/>
            <pc:sldMk cId="1400390601" sldId="261"/>
            <ac:spMk id="3" creationId="{F3039AB3-55C0-45FC-A253-AE43E3017EFD}"/>
          </ac:spMkLst>
        </pc:spChg>
        <pc:spChg chg="mod">
          <ac:chgData name="Julie Chevrier" userId="b79d95cb-10c1-42d6-8c81-0cd1b3129e83" providerId="ADAL" clId="{836482C5-EA4E-4333-964D-D3A53F14B7DD}" dt="2020-02-26T19:52:56.631" v="255" actId="1076"/>
          <ac:spMkLst>
            <pc:docMk/>
            <pc:sldMk cId="1400390601" sldId="261"/>
            <ac:spMk id="4" creationId="{E1A3F60D-C954-4E59-84BD-EE18C9843DF1}"/>
          </ac:spMkLst>
        </pc:spChg>
        <pc:spChg chg="mod">
          <ac:chgData name="Julie Chevrier" userId="b79d95cb-10c1-42d6-8c81-0cd1b3129e83" providerId="ADAL" clId="{836482C5-EA4E-4333-964D-D3A53F14B7DD}" dt="2020-02-26T19:53:37.721" v="273" actId="20577"/>
          <ac:spMkLst>
            <pc:docMk/>
            <pc:sldMk cId="1400390601" sldId="261"/>
            <ac:spMk id="5" creationId="{A776E80D-5932-4388-82C4-3104C05A2579}"/>
          </ac:spMkLst>
        </pc:spChg>
      </pc:sldChg>
      <pc:sldChg chg="addSp modSp add mod setBg">
        <pc:chgData name="Julie Chevrier" userId="b79d95cb-10c1-42d6-8c81-0cd1b3129e83" providerId="ADAL" clId="{836482C5-EA4E-4333-964D-D3A53F14B7DD}" dt="2020-02-26T16:58:11.266" v="4" actId="962"/>
        <pc:sldMkLst>
          <pc:docMk/>
          <pc:sldMk cId="3007253087" sldId="262"/>
        </pc:sldMkLst>
        <pc:picChg chg="add mod">
          <ac:chgData name="Julie Chevrier" userId="b79d95cb-10c1-42d6-8c81-0cd1b3129e83" providerId="ADAL" clId="{836482C5-EA4E-4333-964D-D3A53F14B7DD}" dt="2020-02-26T16:58:11.266" v="4" actId="962"/>
          <ac:picMkLst>
            <pc:docMk/>
            <pc:sldMk cId="3007253087" sldId="262"/>
            <ac:picMk id="3" creationId="{CAF6B050-3F35-4546-A9F5-EA103B1B9914}"/>
          </ac:picMkLst>
        </pc:picChg>
      </pc:sldChg>
      <pc:sldChg chg="addSp modSp add mod setBg">
        <pc:chgData name="Julie Chevrier" userId="b79d95cb-10c1-42d6-8c81-0cd1b3129e83" providerId="ADAL" clId="{836482C5-EA4E-4333-964D-D3A53F14B7DD}" dt="2020-02-26T17:04:25.148" v="9" actId="26606"/>
        <pc:sldMkLst>
          <pc:docMk/>
          <pc:sldMk cId="3025166010" sldId="263"/>
        </pc:sldMkLst>
        <pc:picChg chg="add mod">
          <ac:chgData name="Julie Chevrier" userId="b79d95cb-10c1-42d6-8c81-0cd1b3129e83" providerId="ADAL" clId="{836482C5-EA4E-4333-964D-D3A53F14B7DD}" dt="2020-02-26T17:04:25.148" v="9" actId="26606"/>
          <ac:picMkLst>
            <pc:docMk/>
            <pc:sldMk cId="3025166010" sldId="263"/>
            <ac:picMk id="3" creationId="{D718F177-A280-4988-953C-3504C53AEFA9}"/>
          </ac:picMkLst>
        </pc:picChg>
      </pc:sldChg>
      <pc:sldChg chg="addSp modSp add mod setBg">
        <pc:chgData name="Julie Chevrier" userId="b79d95cb-10c1-42d6-8c81-0cd1b3129e83" providerId="ADAL" clId="{836482C5-EA4E-4333-964D-D3A53F14B7DD}" dt="2020-02-26T17:06:23.678" v="21" actId="26606"/>
        <pc:sldMkLst>
          <pc:docMk/>
          <pc:sldMk cId="2095568576" sldId="264"/>
        </pc:sldMkLst>
        <pc:picChg chg="add mod">
          <ac:chgData name="Julie Chevrier" userId="b79d95cb-10c1-42d6-8c81-0cd1b3129e83" providerId="ADAL" clId="{836482C5-EA4E-4333-964D-D3A53F14B7DD}" dt="2020-02-26T17:06:23.678" v="21" actId="26606"/>
          <ac:picMkLst>
            <pc:docMk/>
            <pc:sldMk cId="2095568576" sldId="264"/>
            <ac:picMk id="3" creationId="{7A2C2B78-8517-4DC4-8634-4A028F449624}"/>
          </ac:picMkLst>
        </pc:picChg>
      </pc:sldChg>
      <pc:sldChg chg="addSp delSp modSp add mod setBg">
        <pc:chgData name="Julie Chevrier" userId="b79d95cb-10c1-42d6-8c81-0cd1b3129e83" providerId="ADAL" clId="{836482C5-EA4E-4333-964D-D3A53F14B7DD}" dt="2020-02-26T17:05:58.122" v="17" actId="26606"/>
        <pc:sldMkLst>
          <pc:docMk/>
          <pc:sldMk cId="3957430177" sldId="265"/>
        </pc:sldMkLst>
        <pc:spChg chg="add del">
          <ac:chgData name="Julie Chevrier" userId="b79d95cb-10c1-42d6-8c81-0cd1b3129e83" providerId="ADAL" clId="{836482C5-EA4E-4333-964D-D3A53F14B7DD}" dt="2020-02-26T17:05:58.108" v="16" actId="26606"/>
          <ac:spMkLst>
            <pc:docMk/>
            <pc:sldMk cId="3957430177" sldId="265"/>
            <ac:spMk id="8" creationId="{C3B48AF3-D611-4AFE-8DB7-A6FE2B64BA35}"/>
          </ac:spMkLst>
        </pc:spChg>
        <pc:spChg chg="add del">
          <ac:chgData name="Julie Chevrier" userId="b79d95cb-10c1-42d6-8c81-0cd1b3129e83" providerId="ADAL" clId="{836482C5-EA4E-4333-964D-D3A53F14B7DD}" dt="2020-02-26T17:05:58.108" v="16" actId="26606"/>
          <ac:spMkLst>
            <pc:docMk/>
            <pc:sldMk cId="3957430177" sldId="265"/>
            <ac:spMk id="10" creationId="{B6F38636-68E6-4366-B3BE-E1D4A80D5BDF}"/>
          </ac:spMkLst>
        </pc:spChg>
        <pc:spChg chg="add del">
          <ac:chgData name="Julie Chevrier" userId="b79d95cb-10c1-42d6-8c81-0cd1b3129e83" providerId="ADAL" clId="{836482C5-EA4E-4333-964D-D3A53F14B7DD}" dt="2020-02-26T17:05:58.108" v="16" actId="26606"/>
          <ac:spMkLst>
            <pc:docMk/>
            <pc:sldMk cId="3957430177" sldId="265"/>
            <ac:spMk id="12" creationId="{38DFAEBF-B728-4ABC-ACD2-04B493BF0B2E}"/>
          </ac:spMkLst>
        </pc:spChg>
        <pc:spChg chg="add del">
          <ac:chgData name="Julie Chevrier" userId="b79d95cb-10c1-42d6-8c81-0cd1b3129e83" providerId="ADAL" clId="{836482C5-EA4E-4333-964D-D3A53F14B7DD}" dt="2020-02-26T17:05:58.108" v="16" actId="26606"/>
          <ac:spMkLst>
            <pc:docMk/>
            <pc:sldMk cId="3957430177" sldId="265"/>
            <ac:spMk id="14" creationId="{43063576-59D4-421D-96AD-DEF0BC506CB2}"/>
          </ac:spMkLst>
        </pc:spChg>
        <pc:spChg chg="add del">
          <ac:chgData name="Julie Chevrier" userId="b79d95cb-10c1-42d6-8c81-0cd1b3129e83" providerId="ADAL" clId="{836482C5-EA4E-4333-964D-D3A53F14B7DD}" dt="2020-02-26T17:05:58.108" v="16" actId="26606"/>
          <ac:spMkLst>
            <pc:docMk/>
            <pc:sldMk cId="3957430177" sldId="265"/>
            <ac:spMk id="16" creationId="{A2AB0EF7-4532-48F4-A87C-16AC639C1949}"/>
          </ac:spMkLst>
        </pc:spChg>
        <pc:picChg chg="add mod">
          <ac:chgData name="Julie Chevrier" userId="b79d95cb-10c1-42d6-8c81-0cd1b3129e83" providerId="ADAL" clId="{836482C5-EA4E-4333-964D-D3A53F14B7DD}" dt="2020-02-26T17:05:58.122" v="17" actId="26606"/>
          <ac:picMkLst>
            <pc:docMk/>
            <pc:sldMk cId="3957430177" sldId="265"/>
            <ac:picMk id="3" creationId="{65DE8618-6EAE-4B89-A766-21334D09F899}"/>
          </ac:picMkLst>
        </pc:picChg>
      </pc:sldChg>
      <pc:sldChg chg="addSp delSp modSp add del mod setBg">
        <pc:chgData name="Julie Chevrier" userId="b79d95cb-10c1-42d6-8c81-0cd1b3129e83" providerId="ADAL" clId="{836482C5-EA4E-4333-964D-D3A53F14B7DD}" dt="2020-02-26T19:53:30.281" v="269" actId="47"/>
        <pc:sldMkLst>
          <pc:docMk/>
          <pc:sldMk cId="786265055" sldId="266"/>
        </pc:sldMkLst>
        <pc:spChg chg="add">
          <ac:chgData name="Julie Chevrier" userId="b79d95cb-10c1-42d6-8c81-0cd1b3129e83" providerId="ADAL" clId="{836482C5-EA4E-4333-964D-D3A53F14B7DD}" dt="2020-02-26T17:13:31.776" v="39" actId="26606"/>
          <ac:spMkLst>
            <pc:docMk/>
            <pc:sldMk cId="786265055" sldId="266"/>
            <ac:spMk id="12" creationId="{8C266B9D-DC87-430A-8D3A-2E83639A1768}"/>
          </ac:spMkLst>
        </pc:spChg>
        <pc:spChg chg="add">
          <ac:chgData name="Julie Chevrier" userId="b79d95cb-10c1-42d6-8c81-0cd1b3129e83" providerId="ADAL" clId="{836482C5-EA4E-4333-964D-D3A53F14B7DD}" dt="2020-02-26T17:13:31.776" v="39" actId="26606"/>
          <ac:spMkLst>
            <pc:docMk/>
            <pc:sldMk cId="786265055" sldId="266"/>
            <ac:spMk id="14" creationId="{254B162D-1BD7-41E0-844F-F94AE2CE2B87}"/>
          </ac:spMkLst>
        </pc:spChg>
        <pc:spChg chg="add">
          <ac:chgData name="Julie Chevrier" userId="b79d95cb-10c1-42d6-8c81-0cd1b3129e83" providerId="ADAL" clId="{836482C5-EA4E-4333-964D-D3A53F14B7DD}" dt="2020-02-26T17:13:31.776" v="39" actId="26606"/>
          <ac:spMkLst>
            <pc:docMk/>
            <pc:sldMk cId="786265055" sldId="266"/>
            <ac:spMk id="16" creationId="{1264404B-1C0F-4383-8FC3-A3E3264AA4C3}"/>
          </ac:spMkLst>
        </pc:spChg>
        <pc:spChg chg="add">
          <ac:chgData name="Julie Chevrier" userId="b79d95cb-10c1-42d6-8c81-0cd1b3129e83" providerId="ADAL" clId="{836482C5-EA4E-4333-964D-D3A53F14B7DD}" dt="2020-02-26T17:13:31.776" v="39" actId="26606"/>
          <ac:spMkLst>
            <pc:docMk/>
            <pc:sldMk cId="786265055" sldId="266"/>
            <ac:spMk id="18" creationId="{619F5C88-C232-4D01-8DB1-8A0C673DDBC3}"/>
          </ac:spMkLst>
        </pc:spChg>
        <pc:spChg chg="add">
          <ac:chgData name="Julie Chevrier" userId="b79d95cb-10c1-42d6-8c81-0cd1b3129e83" providerId="ADAL" clId="{836482C5-EA4E-4333-964D-D3A53F14B7DD}" dt="2020-02-26T17:13:31.776" v="39" actId="26606"/>
          <ac:spMkLst>
            <pc:docMk/>
            <pc:sldMk cId="786265055" sldId="266"/>
            <ac:spMk id="20" creationId="{1EEE7F17-8E08-4C69-8E22-661908E6DF72}"/>
          </ac:spMkLst>
        </pc:spChg>
        <pc:picChg chg="add del mod">
          <ac:chgData name="Julie Chevrier" userId="b79d95cb-10c1-42d6-8c81-0cd1b3129e83" providerId="ADAL" clId="{836482C5-EA4E-4333-964D-D3A53F14B7DD}" dt="2020-02-26T17:07:36.747" v="26" actId="478"/>
          <ac:picMkLst>
            <pc:docMk/>
            <pc:sldMk cId="786265055" sldId="266"/>
            <ac:picMk id="3" creationId="{E0F938CC-22BE-40A1-9319-B86C9194AF90}"/>
          </ac:picMkLst>
        </pc:picChg>
        <pc:picChg chg="add del mod">
          <ac:chgData name="Julie Chevrier" userId="b79d95cb-10c1-42d6-8c81-0cd1b3129e83" providerId="ADAL" clId="{836482C5-EA4E-4333-964D-D3A53F14B7DD}" dt="2020-02-26T17:13:23.086" v="33" actId="478"/>
          <ac:picMkLst>
            <pc:docMk/>
            <pc:sldMk cId="786265055" sldId="266"/>
            <ac:picMk id="5" creationId="{5AC52DBE-1149-49E6-AC34-C000A81A23B3}"/>
          </ac:picMkLst>
        </pc:picChg>
        <pc:picChg chg="add mod">
          <ac:chgData name="Julie Chevrier" userId="b79d95cb-10c1-42d6-8c81-0cd1b3129e83" providerId="ADAL" clId="{836482C5-EA4E-4333-964D-D3A53F14B7DD}" dt="2020-02-26T17:13:31.776" v="39" actId="26606"/>
          <ac:picMkLst>
            <pc:docMk/>
            <pc:sldMk cId="786265055" sldId="266"/>
            <ac:picMk id="7" creationId="{F3E9A274-655E-4F02-83A7-238D326991AD}"/>
          </ac:picMkLst>
        </pc:picChg>
      </pc:sldChg>
      <pc:sldChg chg="addSp modSp add mod setBg">
        <pc:chgData name="Julie Chevrier" userId="b79d95cb-10c1-42d6-8c81-0cd1b3129e83" providerId="ADAL" clId="{836482C5-EA4E-4333-964D-D3A53F14B7DD}" dt="2020-02-28T14:55:18.077" v="276" actId="20577"/>
        <pc:sldMkLst>
          <pc:docMk/>
          <pc:sldMk cId="2117152807" sldId="267"/>
        </pc:sldMkLst>
        <pc:spChg chg="add mod">
          <ac:chgData name="Julie Chevrier" userId="b79d95cb-10c1-42d6-8c81-0cd1b3129e83" providerId="ADAL" clId="{836482C5-EA4E-4333-964D-D3A53F14B7DD}" dt="2020-02-28T14:55:18.077" v="276" actId="20577"/>
          <ac:spMkLst>
            <pc:docMk/>
            <pc:sldMk cId="2117152807" sldId="267"/>
            <ac:spMk id="4" creationId="{C5EDB400-E3B5-4655-9585-AD4A399FFD56}"/>
          </ac:spMkLst>
        </pc:spChg>
        <pc:picChg chg="add mod">
          <ac:chgData name="Julie Chevrier" userId="b79d95cb-10c1-42d6-8c81-0cd1b3129e83" providerId="ADAL" clId="{836482C5-EA4E-4333-964D-D3A53F14B7DD}" dt="2020-02-26T17:14:19.707" v="42" actId="26606"/>
          <ac:picMkLst>
            <pc:docMk/>
            <pc:sldMk cId="2117152807" sldId="267"/>
            <ac:picMk id="3" creationId="{D179451E-E1A2-4B78-B21F-F7CEF4E29ACD}"/>
          </ac:picMkLst>
        </pc:picChg>
      </pc:sldChg>
      <pc:sldChg chg="addSp modSp add mod">
        <pc:chgData name="Julie Chevrier" userId="b79d95cb-10c1-42d6-8c81-0cd1b3129e83" providerId="ADAL" clId="{836482C5-EA4E-4333-964D-D3A53F14B7DD}" dt="2020-02-26T17:14:54.508" v="46" actId="962"/>
        <pc:sldMkLst>
          <pc:docMk/>
          <pc:sldMk cId="1420228887" sldId="268"/>
        </pc:sldMkLst>
        <pc:picChg chg="add mod">
          <ac:chgData name="Julie Chevrier" userId="b79d95cb-10c1-42d6-8c81-0cd1b3129e83" providerId="ADAL" clId="{836482C5-EA4E-4333-964D-D3A53F14B7DD}" dt="2020-02-26T17:14:54.508" v="46" actId="962"/>
          <ac:picMkLst>
            <pc:docMk/>
            <pc:sldMk cId="1420228887" sldId="268"/>
            <ac:picMk id="3" creationId="{21EE2C81-EA5B-4CC9-AE23-C225B38ED17D}"/>
          </ac:picMkLst>
        </pc:picChg>
      </pc:sldChg>
      <pc:sldChg chg="addSp modSp add mod setBg">
        <pc:chgData name="Julie Chevrier" userId="b79d95cb-10c1-42d6-8c81-0cd1b3129e83" providerId="ADAL" clId="{836482C5-EA4E-4333-964D-D3A53F14B7DD}" dt="2020-02-26T17:15:59.102" v="51" actId="26606"/>
        <pc:sldMkLst>
          <pc:docMk/>
          <pc:sldMk cId="1530084692" sldId="269"/>
        </pc:sldMkLst>
        <pc:spChg chg="add">
          <ac:chgData name="Julie Chevrier" userId="b79d95cb-10c1-42d6-8c81-0cd1b3129e83" providerId="ADAL" clId="{836482C5-EA4E-4333-964D-D3A53F14B7DD}" dt="2020-02-26T17:15:59.102" v="51" actId="26606"/>
          <ac:spMkLst>
            <pc:docMk/>
            <pc:sldMk cId="1530084692" sldId="269"/>
            <ac:spMk id="8" creationId="{8C266B9D-DC87-430A-8D3A-2E83639A1768}"/>
          </ac:spMkLst>
        </pc:spChg>
        <pc:spChg chg="add">
          <ac:chgData name="Julie Chevrier" userId="b79d95cb-10c1-42d6-8c81-0cd1b3129e83" providerId="ADAL" clId="{836482C5-EA4E-4333-964D-D3A53F14B7DD}" dt="2020-02-26T17:15:59.102" v="51" actId="26606"/>
          <ac:spMkLst>
            <pc:docMk/>
            <pc:sldMk cId="1530084692" sldId="269"/>
            <ac:spMk id="10" creationId="{254B162D-1BD7-41E0-844F-F94AE2CE2B87}"/>
          </ac:spMkLst>
        </pc:spChg>
        <pc:spChg chg="add">
          <ac:chgData name="Julie Chevrier" userId="b79d95cb-10c1-42d6-8c81-0cd1b3129e83" providerId="ADAL" clId="{836482C5-EA4E-4333-964D-D3A53F14B7DD}" dt="2020-02-26T17:15:59.102" v="51" actId="26606"/>
          <ac:spMkLst>
            <pc:docMk/>
            <pc:sldMk cId="1530084692" sldId="269"/>
            <ac:spMk id="12" creationId="{1264404B-1C0F-4383-8FC3-A3E3264AA4C3}"/>
          </ac:spMkLst>
        </pc:spChg>
        <pc:spChg chg="add">
          <ac:chgData name="Julie Chevrier" userId="b79d95cb-10c1-42d6-8c81-0cd1b3129e83" providerId="ADAL" clId="{836482C5-EA4E-4333-964D-D3A53F14B7DD}" dt="2020-02-26T17:15:59.102" v="51" actId="26606"/>
          <ac:spMkLst>
            <pc:docMk/>
            <pc:sldMk cId="1530084692" sldId="269"/>
            <ac:spMk id="14" creationId="{619F5C88-C232-4D01-8DB1-8A0C673DDBC3}"/>
          </ac:spMkLst>
        </pc:spChg>
        <pc:spChg chg="add">
          <ac:chgData name="Julie Chevrier" userId="b79d95cb-10c1-42d6-8c81-0cd1b3129e83" providerId="ADAL" clId="{836482C5-EA4E-4333-964D-D3A53F14B7DD}" dt="2020-02-26T17:15:59.102" v="51" actId="26606"/>
          <ac:spMkLst>
            <pc:docMk/>
            <pc:sldMk cId="1530084692" sldId="269"/>
            <ac:spMk id="16" creationId="{1EEE7F17-8E08-4C69-8E22-661908E6DF72}"/>
          </ac:spMkLst>
        </pc:spChg>
        <pc:picChg chg="add mod">
          <ac:chgData name="Julie Chevrier" userId="b79d95cb-10c1-42d6-8c81-0cd1b3129e83" providerId="ADAL" clId="{836482C5-EA4E-4333-964D-D3A53F14B7DD}" dt="2020-02-26T17:15:59.102" v="51" actId="26606"/>
          <ac:picMkLst>
            <pc:docMk/>
            <pc:sldMk cId="1530084692" sldId="269"/>
            <ac:picMk id="3" creationId="{90245F09-4FFC-4FE7-BE62-466C3F3C1792}"/>
          </ac:picMkLst>
        </pc:picChg>
      </pc:sldChg>
      <pc:sldChg chg="addSp modSp add mod setBg setClrOvrMap">
        <pc:chgData name="Julie Chevrier" userId="b79d95cb-10c1-42d6-8c81-0cd1b3129e83" providerId="ADAL" clId="{836482C5-EA4E-4333-964D-D3A53F14B7DD}" dt="2020-02-26T17:17:49.548" v="89" actId="26606"/>
        <pc:sldMkLst>
          <pc:docMk/>
          <pc:sldMk cId="2164697572" sldId="270"/>
        </pc:sldMkLst>
        <pc:spChg chg="add">
          <ac:chgData name="Julie Chevrier" userId="b79d95cb-10c1-42d6-8c81-0cd1b3129e83" providerId="ADAL" clId="{836482C5-EA4E-4333-964D-D3A53F14B7DD}" dt="2020-02-26T17:17:49.548" v="89" actId="26606"/>
          <ac:spMkLst>
            <pc:docMk/>
            <pc:sldMk cId="2164697572" sldId="270"/>
            <ac:spMk id="10" creationId="{55FAF145-5B4C-43BD-940F-4078B66CE260}"/>
          </ac:spMkLst>
        </pc:spChg>
        <pc:spChg chg="add">
          <ac:chgData name="Julie Chevrier" userId="b79d95cb-10c1-42d6-8c81-0cd1b3129e83" providerId="ADAL" clId="{836482C5-EA4E-4333-964D-D3A53F14B7DD}" dt="2020-02-26T17:17:49.548" v="89" actId="26606"/>
          <ac:spMkLst>
            <pc:docMk/>
            <pc:sldMk cId="2164697572" sldId="270"/>
            <ac:spMk id="12" creationId="{BA84E9D7-79F4-4111-9A13-89E56A860A34}"/>
          </ac:spMkLst>
        </pc:spChg>
        <pc:spChg chg="add">
          <ac:chgData name="Julie Chevrier" userId="b79d95cb-10c1-42d6-8c81-0cd1b3129e83" providerId="ADAL" clId="{836482C5-EA4E-4333-964D-D3A53F14B7DD}" dt="2020-02-26T17:17:49.548" v="89" actId="26606"/>
          <ac:spMkLst>
            <pc:docMk/>
            <pc:sldMk cId="2164697572" sldId="270"/>
            <ac:spMk id="14" creationId="{5D983AD6-73EA-4FD4-BF85-9C8E2CD01758}"/>
          </ac:spMkLst>
        </pc:spChg>
        <pc:picChg chg="add mod">
          <ac:chgData name="Julie Chevrier" userId="b79d95cb-10c1-42d6-8c81-0cd1b3129e83" providerId="ADAL" clId="{836482C5-EA4E-4333-964D-D3A53F14B7DD}" dt="2020-02-26T17:17:49.548" v="89" actId="26606"/>
          <ac:picMkLst>
            <pc:docMk/>
            <pc:sldMk cId="2164697572" sldId="270"/>
            <ac:picMk id="3" creationId="{6C97A6D3-CC83-43BD-8BA3-9BE5F5EE69FD}"/>
          </ac:picMkLst>
        </pc:picChg>
        <pc:picChg chg="add mod">
          <ac:chgData name="Julie Chevrier" userId="b79d95cb-10c1-42d6-8c81-0cd1b3129e83" providerId="ADAL" clId="{836482C5-EA4E-4333-964D-D3A53F14B7DD}" dt="2020-02-26T17:17:49.548" v="89" actId="26606"/>
          <ac:picMkLst>
            <pc:docMk/>
            <pc:sldMk cId="2164697572" sldId="270"/>
            <ac:picMk id="5" creationId="{6111A826-4BF6-4DB9-AA13-1A2A4ED5B972}"/>
          </ac:picMkLst>
        </pc:picChg>
      </pc:sldChg>
      <pc:sldChg chg="addSp delSp modSp add mod setBg setClrOvrMap">
        <pc:chgData name="Julie Chevrier" userId="b79d95cb-10c1-42d6-8c81-0cd1b3129e83" providerId="ADAL" clId="{836482C5-EA4E-4333-964D-D3A53F14B7DD}" dt="2020-02-26T17:20:32.943" v="106" actId="1076"/>
        <pc:sldMkLst>
          <pc:docMk/>
          <pc:sldMk cId="3039516978" sldId="271"/>
        </pc:sldMkLst>
        <pc:spChg chg="add del">
          <ac:chgData name="Julie Chevrier" userId="b79d95cb-10c1-42d6-8c81-0cd1b3129e83" providerId="ADAL" clId="{836482C5-EA4E-4333-964D-D3A53F14B7DD}" dt="2020-02-26T17:20:16.878" v="95" actId="26606"/>
          <ac:spMkLst>
            <pc:docMk/>
            <pc:sldMk cId="3039516978" sldId="271"/>
            <ac:spMk id="8" creationId="{5E22EDAF-5B6B-4EDA-874A-D2323A56311E}"/>
          </ac:spMkLst>
        </pc:spChg>
        <pc:spChg chg="add del">
          <ac:chgData name="Julie Chevrier" userId="b79d95cb-10c1-42d6-8c81-0cd1b3129e83" providerId="ADAL" clId="{836482C5-EA4E-4333-964D-D3A53F14B7DD}" dt="2020-02-26T17:20:16.878" v="95" actId="26606"/>
          <ac:spMkLst>
            <pc:docMk/>
            <pc:sldMk cId="3039516978" sldId="271"/>
            <ac:spMk id="10" creationId="{447093E9-0FF5-4C8A-87CA-1A77A8A8AAD6}"/>
          </ac:spMkLst>
        </pc:spChg>
        <pc:spChg chg="add del">
          <ac:chgData name="Julie Chevrier" userId="b79d95cb-10c1-42d6-8c81-0cd1b3129e83" providerId="ADAL" clId="{836482C5-EA4E-4333-964D-D3A53F14B7DD}" dt="2020-02-26T17:20:16.878" v="95" actId="26606"/>
          <ac:spMkLst>
            <pc:docMk/>
            <pc:sldMk cId="3039516978" sldId="271"/>
            <ac:spMk id="12" creationId="{1531B9EF-E1F9-40FE-9CC0-C4C5F70253C7}"/>
          </ac:spMkLst>
        </pc:spChg>
        <pc:spChg chg="add del">
          <ac:chgData name="Julie Chevrier" userId="b79d95cb-10c1-42d6-8c81-0cd1b3129e83" providerId="ADAL" clId="{836482C5-EA4E-4333-964D-D3A53F14B7DD}" dt="2020-02-26T17:20:16.878" v="95" actId="26606"/>
          <ac:spMkLst>
            <pc:docMk/>
            <pc:sldMk cId="3039516978" sldId="271"/>
            <ac:spMk id="14" creationId="{A8457049-EBE6-4D4A-9603-74419DBBE784}"/>
          </ac:spMkLst>
        </pc:spChg>
        <pc:spChg chg="add del">
          <ac:chgData name="Julie Chevrier" userId="b79d95cb-10c1-42d6-8c81-0cd1b3129e83" providerId="ADAL" clId="{836482C5-EA4E-4333-964D-D3A53F14B7DD}" dt="2020-02-26T17:20:16.878" v="95" actId="26606"/>
          <ac:spMkLst>
            <pc:docMk/>
            <pc:sldMk cId="3039516978" sldId="271"/>
            <ac:spMk id="16" creationId="{D54EC586-DBC6-420F-A910-59AC50ABF982}"/>
          </ac:spMkLst>
        </pc:spChg>
        <pc:spChg chg="add del">
          <ac:chgData name="Julie Chevrier" userId="b79d95cb-10c1-42d6-8c81-0cd1b3129e83" providerId="ADAL" clId="{836482C5-EA4E-4333-964D-D3A53F14B7DD}" dt="2020-02-26T17:20:18.928" v="97" actId="26606"/>
          <ac:spMkLst>
            <pc:docMk/>
            <pc:sldMk cId="3039516978" sldId="271"/>
            <ac:spMk id="18" creationId="{55FAF145-5B4C-43BD-940F-4078B66CE260}"/>
          </ac:spMkLst>
        </pc:spChg>
        <pc:spChg chg="add del">
          <ac:chgData name="Julie Chevrier" userId="b79d95cb-10c1-42d6-8c81-0cd1b3129e83" providerId="ADAL" clId="{836482C5-EA4E-4333-964D-D3A53F14B7DD}" dt="2020-02-26T17:20:18.928" v="97" actId="26606"/>
          <ac:spMkLst>
            <pc:docMk/>
            <pc:sldMk cId="3039516978" sldId="271"/>
            <ac:spMk id="19" creationId="{BA84E9D7-79F4-4111-9A13-89E56A860A34}"/>
          </ac:spMkLst>
        </pc:spChg>
        <pc:spChg chg="add del">
          <ac:chgData name="Julie Chevrier" userId="b79d95cb-10c1-42d6-8c81-0cd1b3129e83" providerId="ADAL" clId="{836482C5-EA4E-4333-964D-D3A53F14B7DD}" dt="2020-02-26T17:20:18.928" v="97" actId="26606"/>
          <ac:spMkLst>
            <pc:docMk/>
            <pc:sldMk cId="3039516978" sldId="271"/>
            <ac:spMk id="20" creationId="{5D983AD6-73EA-4FD4-BF85-9C8E2CD01758}"/>
          </ac:spMkLst>
        </pc:spChg>
        <pc:spChg chg="add del">
          <ac:chgData name="Julie Chevrier" userId="b79d95cb-10c1-42d6-8c81-0cd1b3129e83" providerId="ADAL" clId="{836482C5-EA4E-4333-964D-D3A53F14B7DD}" dt="2020-02-26T17:20:19.928" v="99" actId="26606"/>
          <ac:spMkLst>
            <pc:docMk/>
            <pc:sldMk cId="3039516978" sldId="271"/>
            <ac:spMk id="22" creationId="{C3B48AF3-D611-4AFE-8DB7-A6FE2B64BA35}"/>
          </ac:spMkLst>
        </pc:spChg>
        <pc:spChg chg="add del">
          <ac:chgData name="Julie Chevrier" userId="b79d95cb-10c1-42d6-8c81-0cd1b3129e83" providerId="ADAL" clId="{836482C5-EA4E-4333-964D-D3A53F14B7DD}" dt="2020-02-26T17:20:19.928" v="99" actId="26606"/>
          <ac:spMkLst>
            <pc:docMk/>
            <pc:sldMk cId="3039516978" sldId="271"/>
            <ac:spMk id="23" creationId="{B6F38636-68E6-4366-B3BE-E1D4A80D5BDF}"/>
          </ac:spMkLst>
        </pc:spChg>
        <pc:spChg chg="add del">
          <ac:chgData name="Julie Chevrier" userId="b79d95cb-10c1-42d6-8c81-0cd1b3129e83" providerId="ADAL" clId="{836482C5-EA4E-4333-964D-D3A53F14B7DD}" dt="2020-02-26T17:20:19.928" v="99" actId="26606"/>
          <ac:spMkLst>
            <pc:docMk/>
            <pc:sldMk cId="3039516978" sldId="271"/>
            <ac:spMk id="24" creationId="{38DFAEBF-B728-4ABC-ACD2-04B493BF0B2E}"/>
          </ac:spMkLst>
        </pc:spChg>
        <pc:spChg chg="add del">
          <ac:chgData name="Julie Chevrier" userId="b79d95cb-10c1-42d6-8c81-0cd1b3129e83" providerId="ADAL" clId="{836482C5-EA4E-4333-964D-D3A53F14B7DD}" dt="2020-02-26T17:20:19.928" v="99" actId="26606"/>
          <ac:spMkLst>
            <pc:docMk/>
            <pc:sldMk cId="3039516978" sldId="271"/>
            <ac:spMk id="25" creationId="{43063576-59D4-421D-96AD-DEF0BC506CB2}"/>
          </ac:spMkLst>
        </pc:spChg>
        <pc:spChg chg="add del">
          <ac:chgData name="Julie Chevrier" userId="b79d95cb-10c1-42d6-8c81-0cd1b3129e83" providerId="ADAL" clId="{836482C5-EA4E-4333-964D-D3A53F14B7DD}" dt="2020-02-26T17:20:19.928" v="99" actId="26606"/>
          <ac:spMkLst>
            <pc:docMk/>
            <pc:sldMk cId="3039516978" sldId="271"/>
            <ac:spMk id="26" creationId="{A2AB0EF7-4532-48F4-A87C-16AC639C1949}"/>
          </ac:spMkLst>
        </pc:spChg>
        <pc:spChg chg="add del">
          <ac:chgData name="Julie Chevrier" userId="b79d95cb-10c1-42d6-8c81-0cd1b3129e83" providerId="ADAL" clId="{836482C5-EA4E-4333-964D-D3A53F14B7DD}" dt="2020-02-26T17:20:22.323" v="101" actId="26606"/>
          <ac:spMkLst>
            <pc:docMk/>
            <pc:sldMk cId="3039516978" sldId="271"/>
            <ac:spMk id="28" creationId="{C3B48AF3-D611-4AFE-8DB7-A6FE2B64BA35}"/>
          </ac:spMkLst>
        </pc:spChg>
        <pc:spChg chg="add del">
          <ac:chgData name="Julie Chevrier" userId="b79d95cb-10c1-42d6-8c81-0cd1b3129e83" providerId="ADAL" clId="{836482C5-EA4E-4333-964D-D3A53F14B7DD}" dt="2020-02-26T17:20:22.323" v="101" actId="26606"/>
          <ac:spMkLst>
            <pc:docMk/>
            <pc:sldMk cId="3039516978" sldId="271"/>
            <ac:spMk id="29" creationId="{B6F38636-68E6-4366-B3BE-E1D4A80D5BDF}"/>
          </ac:spMkLst>
        </pc:spChg>
        <pc:spChg chg="add del">
          <ac:chgData name="Julie Chevrier" userId="b79d95cb-10c1-42d6-8c81-0cd1b3129e83" providerId="ADAL" clId="{836482C5-EA4E-4333-964D-D3A53F14B7DD}" dt="2020-02-26T17:20:22.323" v="101" actId="26606"/>
          <ac:spMkLst>
            <pc:docMk/>
            <pc:sldMk cId="3039516978" sldId="271"/>
            <ac:spMk id="30" creationId="{38DFAEBF-B728-4ABC-ACD2-04B493BF0B2E}"/>
          </ac:spMkLst>
        </pc:spChg>
        <pc:spChg chg="add del">
          <ac:chgData name="Julie Chevrier" userId="b79d95cb-10c1-42d6-8c81-0cd1b3129e83" providerId="ADAL" clId="{836482C5-EA4E-4333-964D-D3A53F14B7DD}" dt="2020-02-26T17:20:22.323" v="101" actId="26606"/>
          <ac:spMkLst>
            <pc:docMk/>
            <pc:sldMk cId="3039516978" sldId="271"/>
            <ac:spMk id="31" creationId="{43063576-59D4-421D-96AD-DEF0BC506CB2}"/>
          </ac:spMkLst>
        </pc:spChg>
        <pc:spChg chg="add del">
          <ac:chgData name="Julie Chevrier" userId="b79d95cb-10c1-42d6-8c81-0cd1b3129e83" providerId="ADAL" clId="{836482C5-EA4E-4333-964D-D3A53F14B7DD}" dt="2020-02-26T17:20:22.323" v="101" actId="26606"/>
          <ac:spMkLst>
            <pc:docMk/>
            <pc:sldMk cId="3039516978" sldId="271"/>
            <ac:spMk id="32" creationId="{A2AB0EF7-4532-48F4-A87C-16AC639C1949}"/>
          </ac:spMkLst>
        </pc:spChg>
        <pc:spChg chg="add del">
          <ac:chgData name="Julie Chevrier" userId="b79d95cb-10c1-42d6-8c81-0cd1b3129e83" providerId="ADAL" clId="{836482C5-EA4E-4333-964D-D3A53F14B7DD}" dt="2020-02-26T17:20:24.283" v="103" actId="26606"/>
          <ac:spMkLst>
            <pc:docMk/>
            <pc:sldMk cId="3039516978" sldId="271"/>
            <ac:spMk id="34" creationId="{278DC973-8559-44F6-AD04-3E2799458E57}"/>
          </ac:spMkLst>
        </pc:spChg>
        <pc:spChg chg="add del">
          <ac:chgData name="Julie Chevrier" userId="b79d95cb-10c1-42d6-8c81-0cd1b3129e83" providerId="ADAL" clId="{836482C5-EA4E-4333-964D-D3A53F14B7DD}" dt="2020-02-26T17:20:24.283" v="103" actId="26606"/>
          <ac:spMkLst>
            <pc:docMk/>
            <pc:sldMk cId="3039516978" sldId="271"/>
            <ac:spMk id="35" creationId="{3DE1742C-5A34-47A6-B006-2F4028B6F44C}"/>
          </ac:spMkLst>
        </pc:spChg>
        <pc:picChg chg="add mod">
          <ac:chgData name="Julie Chevrier" userId="b79d95cb-10c1-42d6-8c81-0cd1b3129e83" providerId="ADAL" clId="{836482C5-EA4E-4333-964D-D3A53F14B7DD}" dt="2020-02-26T17:20:32.943" v="106" actId="1076"/>
          <ac:picMkLst>
            <pc:docMk/>
            <pc:sldMk cId="3039516978" sldId="271"/>
            <ac:picMk id="3" creationId="{231C6A26-8CB4-4256-AB2F-B49D6F3D96FE}"/>
          </ac:picMkLst>
        </pc:picChg>
      </pc:sldChg>
      <pc:sldChg chg="addSp delSp modSp add mod setBg">
        <pc:chgData name="Julie Chevrier" userId="b79d95cb-10c1-42d6-8c81-0cd1b3129e83" providerId="ADAL" clId="{836482C5-EA4E-4333-964D-D3A53F14B7DD}" dt="2020-02-26T19:18:47.836" v="141" actId="1076"/>
        <pc:sldMkLst>
          <pc:docMk/>
          <pc:sldMk cId="2184966668" sldId="272"/>
        </pc:sldMkLst>
        <pc:spChg chg="add del">
          <ac:chgData name="Julie Chevrier" userId="b79d95cb-10c1-42d6-8c81-0cd1b3129e83" providerId="ADAL" clId="{836482C5-EA4E-4333-964D-D3A53F14B7DD}" dt="2020-02-26T19:17:56.142" v="114" actId="26606"/>
          <ac:spMkLst>
            <pc:docMk/>
            <pc:sldMk cId="2184966668" sldId="272"/>
            <ac:spMk id="10" creationId="{587D26DA-9773-4A0E-B213-DDF20A1F1F27}"/>
          </ac:spMkLst>
        </pc:spChg>
        <pc:spChg chg="add">
          <ac:chgData name="Julie Chevrier" userId="b79d95cb-10c1-42d6-8c81-0cd1b3129e83" providerId="ADAL" clId="{836482C5-EA4E-4333-964D-D3A53F14B7DD}" dt="2020-02-26T19:17:56.167" v="115" actId="26606"/>
          <ac:spMkLst>
            <pc:docMk/>
            <pc:sldMk cId="2184966668" sldId="272"/>
            <ac:spMk id="12" creationId="{254B162D-1BD7-41E0-844F-F94AE2CE2B87}"/>
          </ac:spMkLst>
        </pc:spChg>
        <pc:spChg chg="add">
          <ac:chgData name="Julie Chevrier" userId="b79d95cb-10c1-42d6-8c81-0cd1b3129e83" providerId="ADAL" clId="{836482C5-EA4E-4333-964D-D3A53F14B7DD}" dt="2020-02-26T19:17:56.167" v="115" actId="26606"/>
          <ac:spMkLst>
            <pc:docMk/>
            <pc:sldMk cId="2184966668" sldId="272"/>
            <ac:spMk id="13" creationId="{8C266B9D-DC87-430A-8D3A-2E83639A1768}"/>
          </ac:spMkLst>
        </pc:spChg>
        <pc:spChg chg="add">
          <ac:chgData name="Julie Chevrier" userId="b79d95cb-10c1-42d6-8c81-0cd1b3129e83" providerId="ADAL" clId="{836482C5-EA4E-4333-964D-D3A53F14B7DD}" dt="2020-02-26T19:17:56.167" v="115" actId="26606"/>
          <ac:spMkLst>
            <pc:docMk/>
            <pc:sldMk cId="2184966668" sldId="272"/>
            <ac:spMk id="14" creationId="{1264404B-1C0F-4383-8FC3-A3E3264AA4C3}"/>
          </ac:spMkLst>
        </pc:spChg>
        <pc:spChg chg="add mod">
          <ac:chgData name="Julie Chevrier" userId="b79d95cb-10c1-42d6-8c81-0cd1b3129e83" providerId="ADAL" clId="{836482C5-EA4E-4333-964D-D3A53F14B7DD}" dt="2020-02-26T19:18:47.836" v="141" actId="1076"/>
          <ac:spMkLst>
            <pc:docMk/>
            <pc:sldMk cId="2184966668" sldId="272"/>
            <ac:spMk id="15" creationId="{4CF825E0-CE78-4420-B79B-599DD4165C36}"/>
          </ac:spMkLst>
        </pc:spChg>
        <pc:spChg chg="add">
          <ac:chgData name="Julie Chevrier" userId="b79d95cb-10c1-42d6-8c81-0cd1b3129e83" providerId="ADAL" clId="{836482C5-EA4E-4333-964D-D3A53F14B7DD}" dt="2020-02-26T19:17:56.167" v="115" actId="26606"/>
          <ac:spMkLst>
            <pc:docMk/>
            <pc:sldMk cId="2184966668" sldId="272"/>
            <ac:spMk id="16" creationId="{619F5C88-C232-4D01-8DB1-8A0C673DDBC3}"/>
          </ac:spMkLst>
        </pc:spChg>
        <pc:spChg chg="add">
          <ac:chgData name="Julie Chevrier" userId="b79d95cb-10c1-42d6-8c81-0cd1b3129e83" providerId="ADAL" clId="{836482C5-EA4E-4333-964D-D3A53F14B7DD}" dt="2020-02-26T19:17:56.167" v="115" actId="26606"/>
          <ac:spMkLst>
            <pc:docMk/>
            <pc:sldMk cId="2184966668" sldId="272"/>
            <ac:spMk id="18" creationId="{1EEE7F17-8E08-4C69-8E22-661908E6DF72}"/>
          </ac:spMkLst>
        </pc:spChg>
        <pc:picChg chg="add del mod">
          <ac:chgData name="Julie Chevrier" userId="b79d95cb-10c1-42d6-8c81-0cd1b3129e83" providerId="ADAL" clId="{836482C5-EA4E-4333-964D-D3A53F14B7DD}" dt="2020-02-26T19:17:39.972" v="109"/>
          <ac:picMkLst>
            <pc:docMk/>
            <pc:sldMk cId="2184966668" sldId="272"/>
            <ac:picMk id="3" creationId="{8C8376EE-535A-49EB-871C-659E99971D1C}"/>
          </ac:picMkLst>
        </pc:picChg>
        <pc:picChg chg="add mod">
          <ac:chgData name="Julie Chevrier" userId="b79d95cb-10c1-42d6-8c81-0cd1b3129e83" providerId="ADAL" clId="{836482C5-EA4E-4333-964D-D3A53F14B7DD}" dt="2020-02-26T19:17:56.167" v="115" actId="26606"/>
          <ac:picMkLst>
            <pc:docMk/>
            <pc:sldMk cId="2184966668" sldId="272"/>
            <ac:picMk id="5" creationId="{EDF4E2DC-D1DB-44BE-9F18-7B5C1BFD6D3F}"/>
          </ac:picMkLst>
        </pc:picChg>
      </pc:sldChg>
      <pc:sldChg chg="addSp delSp modSp add mod setBg setClrOvrMap">
        <pc:chgData name="Julie Chevrier" userId="b79d95cb-10c1-42d6-8c81-0cd1b3129e83" providerId="ADAL" clId="{836482C5-EA4E-4333-964D-D3A53F14B7DD}" dt="2020-02-26T19:23:38.769" v="178" actId="26606"/>
        <pc:sldMkLst>
          <pc:docMk/>
          <pc:sldMk cId="3103050690" sldId="273"/>
        </pc:sldMkLst>
        <pc:spChg chg="add del">
          <ac:chgData name="Julie Chevrier" userId="b79d95cb-10c1-42d6-8c81-0cd1b3129e83" providerId="ADAL" clId="{836482C5-EA4E-4333-964D-D3A53F14B7DD}" dt="2020-02-26T19:23:33.239" v="177" actId="26606"/>
          <ac:spMkLst>
            <pc:docMk/>
            <pc:sldMk cId="3103050690" sldId="273"/>
            <ac:spMk id="8" creationId="{55FAF145-5B4C-43BD-940F-4078B66CE260}"/>
          </ac:spMkLst>
        </pc:spChg>
        <pc:spChg chg="add del">
          <ac:chgData name="Julie Chevrier" userId="b79d95cb-10c1-42d6-8c81-0cd1b3129e83" providerId="ADAL" clId="{836482C5-EA4E-4333-964D-D3A53F14B7DD}" dt="2020-02-26T19:23:33.239" v="177" actId="26606"/>
          <ac:spMkLst>
            <pc:docMk/>
            <pc:sldMk cId="3103050690" sldId="273"/>
            <ac:spMk id="10" creationId="{BA84E9D7-79F4-4111-9A13-89E56A860A34}"/>
          </ac:spMkLst>
        </pc:spChg>
        <pc:spChg chg="add del">
          <ac:chgData name="Julie Chevrier" userId="b79d95cb-10c1-42d6-8c81-0cd1b3129e83" providerId="ADAL" clId="{836482C5-EA4E-4333-964D-D3A53F14B7DD}" dt="2020-02-26T19:23:33.239" v="177" actId="26606"/>
          <ac:spMkLst>
            <pc:docMk/>
            <pc:sldMk cId="3103050690" sldId="273"/>
            <ac:spMk id="12" creationId="{5D983AD6-73EA-4FD4-BF85-9C8E2CD01758}"/>
          </ac:spMkLst>
        </pc:spChg>
        <pc:picChg chg="add del mod">
          <ac:chgData name="Julie Chevrier" userId="b79d95cb-10c1-42d6-8c81-0cd1b3129e83" providerId="ADAL" clId="{836482C5-EA4E-4333-964D-D3A53F14B7DD}" dt="2020-02-26T19:23:21.335" v="173" actId="478"/>
          <ac:picMkLst>
            <pc:docMk/>
            <pc:sldMk cId="3103050690" sldId="273"/>
            <ac:picMk id="3" creationId="{C12D5251-9D6D-4AB3-8787-F203D1AD4F4E}"/>
          </ac:picMkLst>
        </pc:picChg>
        <pc:picChg chg="add mod">
          <ac:chgData name="Julie Chevrier" userId="b79d95cb-10c1-42d6-8c81-0cd1b3129e83" providerId="ADAL" clId="{836482C5-EA4E-4333-964D-D3A53F14B7DD}" dt="2020-02-26T19:23:38.769" v="178" actId="26606"/>
          <ac:picMkLst>
            <pc:docMk/>
            <pc:sldMk cId="3103050690" sldId="273"/>
            <ac:picMk id="5" creationId="{1980334B-9A83-40AC-8618-85ABFFB64509}"/>
          </ac:picMkLst>
        </pc:picChg>
      </pc:sldChg>
      <pc:sldChg chg="addSp delSp modSp add mod setBg setClrOvrMap">
        <pc:chgData name="Julie Chevrier" userId="b79d95cb-10c1-42d6-8c81-0cd1b3129e83" providerId="ADAL" clId="{836482C5-EA4E-4333-964D-D3A53F14B7DD}" dt="2020-02-26T19:24:01.380" v="186" actId="26606"/>
        <pc:sldMkLst>
          <pc:docMk/>
          <pc:sldMk cId="941525427" sldId="274"/>
        </pc:sldMkLst>
        <pc:spChg chg="add del">
          <ac:chgData name="Julie Chevrier" userId="b79d95cb-10c1-42d6-8c81-0cd1b3129e83" providerId="ADAL" clId="{836482C5-EA4E-4333-964D-D3A53F14B7DD}" dt="2020-02-26T19:22:13.685" v="161" actId="26606"/>
          <ac:spMkLst>
            <pc:docMk/>
            <pc:sldMk cId="941525427" sldId="274"/>
            <ac:spMk id="8" creationId="{55FAF145-5B4C-43BD-940F-4078B66CE260}"/>
          </ac:spMkLst>
        </pc:spChg>
        <pc:spChg chg="add del">
          <ac:chgData name="Julie Chevrier" userId="b79d95cb-10c1-42d6-8c81-0cd1b3129e83" providerId="ADAL" clId="{836482C5-EA4E-4333-964D-D3A53F14B7DD}" dt="2020-02-26T19:22:13.685" v="161" actId="26606"/>
          <ac:spMkLst>
            <pc:docMk/>
            <pc:sldMk cId="941525427" sldId="274"/>
            <ac:spMk id="10" creationId="{BA84E9D7-79F4-4111-9A13-89E56A860A34}"/>
          </ac:spMkLst>
        </pc:spChg>
        <pc:spChg chg="add del">
          <ac:chgData name="Julie Chevrier" userId="b79d95cb-10c1-42d6-8c81-0cd1b3129e83" providerId="ADAL" clId="{836482C5-EA4E-4333-964D-D3A53F14B7DD}" dt="2020-02-26T19:22:13.685" v="161" actId="26606"/>
          <ac:spMkLst>
            <pc:docMk/>
            <pc:sldMk cId="941525427" sldId="274"/>
            <ac:spMk id="12" creationId="{5D983AD6-73EA-4FD4-BF85-9C8E2CD01758}"/>
          </ac:spMkLst>
        </pc:spChg>
        <pc:spChg chg="add del">
          <ac:chgData name="Julie Chevrier" userId="b79d95cb-10c1-42d6-8c81-0cd1b3129e83" providerId="ADAL" clId="{836482C5-EA4E-4333-964D-D3A53F14B7DD}" dt="2020-02-26T19:24:01.380" v="186" actId="26606"/>
          <ac:spMkLst>
            <pc:docMk/>
            <pc:sldMk cId="941525427" sldId="274"/>
            <ac:spMk id="17" creationId="{55FAF145-5B4C-43BD-940F-4078B66CE260}"/>
          </ac:spMkLst>
        </pc:spChg>
        <pc:spChg chg="add del">
          <ac:chgData name="Julie Chevrier" userId="b79d95cb-10c1-42d6-8c81-0cd1b3129e83" providerId="ADAL" clId="{836482C5-EA4E-4333-964D-D3A53F14B7DD}" dt="2020-02-26T19:24:01.380" v="186" actId="26606"/>
          <ac:spMkLst>
            <pc:docMk/>
            <pc:sldMk cId="941525427" sldId="274"/>
            <ac:spMk id="19" creationId="{BA84E9D7-79F4-4111-9A13-89E56A860A34}"/>
          </ac:spMkLst>
        </pc:spChg>
        <pc:spChg chg="add del">
          <ac:chgData name="Julie Chevrier" userId="b79d95cb-10c1-42d6-8c81-0cd1b3129e83" providerId="ADAL" clId="{836482C5-EA4E-4333-964D-D3A53F14B7DD}" dt="2020-02-26T19:24:01.380" v="186" actId="26606"/>
          <ac:spMkLst>
            <pc:docMk/>
            <pc:sldMk cId="941525427" sldId="274"/>
            <ac:spMk id="21" creationId="{5D983AD6-73EA-4FD4-BF85-9C8E2CD01758}"/>
          </ac:spMkLst>
        </pc:spChg>
        <pc:picChg chg="add del mod">
          <ac:chgData name="Julie Chevrier" userId="b79d95cb-10c1-42d6-8c81-0cd1b3129e83" providerId="ADAL" clId="{836482C5-EA4E-4333-964D-D3A53F14B7DD}" dt="2020-02-26T19:22:10.322" v="157" actId="478"/>
          <ac:picMkLst>
            <pc:docMk/>
            <pc:sldMk cId="941525427" sldId="274"/>
            <ac:picMk id="3" creationId="{B7FF226D-F0E5-40A4-BFB1-65D587CFF981}"/>
          </ac:picMkLst>
        </pc:picChg>
        <pc:picChg chg="add del mod">
          <ac:chgData name="Julie Chevrier" userId="b79d95cb-10c1-42d6-8c81-0cd1b3129e83" providerId="ADAL" clId="{836482C5-EA4E-4333-964D-D3A53F14B7DD}" dt="2020-02-26T19:23:43.860" v="180" actId="478"/>
          <ac:picMkLst>
            <pc:docMk/>
            <pc:sldMk cId="941525427" sldId="274"/>
            <ac:picMk id="5" creationId="{F141680E-7A72-424D-8838-38D166EC1061}"/>
          </ac:picMkLst>
        </pc:picChg>
        <pc:picChg chg="add mod">
          <ac:chgData name="Julie Chevrier" userId="b79d95cb-10c1-42d6-8c81-0cd1b3129e83" providerId="ADAL" clId="{836482C5-EA4E-4333-964D-D3A53F14B7DD}" dt="2020-02-26T19:24:01.380" v="186" actId="26606"/>
          <ac:picMkLst>
            <pc:docMk/>
            <pc:sldMk cId="941525427" sldId="274"/>
            <ac:picMk id="7" creationId="{AAE2D9F7-C024-4CA8-9EE9-8D85499B8EC7}"/>
          </ac:picMkLst>
        </pc:picChg>
      </pc:sldChg>
      <pc:sldChg chg="addSp delSp modSp add mod setBg">
        <pc:chgData name="Julie Chevrier" userId="b79d95cb-10c1-42d6-8c81-0cd1b3129e83" providerId="ADAL" clId="{836482C5-EA4E-4333-964D-D3A53F14B7DD}" dt="2020-02-26T19:26:25.100" v="234" actId="1076"/>
        <pc:sldMkLst>
          <pc:docMk/>
          <pc:sldMk cId="1871364557" sldId="275"/>
        </pc:sldMkLst>
        <pc:spChg chg="add del">
          <ac:chgData name="Julie Chevrier" userId="b79d95cb-10c1-42d6-8c81-0cd1b3129e83" providerId="ADAL" clId="{836482C5-EA4E-4333-964D-D3A53F14B7DD}" dt="2020-02-26T19:25:29.709" v="194" actId="26606"/>
          <ac:spMkLst>
            <pc:docMk/>
            <pc:sldMk cId="1871364557" sldId="275"/>
            <ac:spMk id="8" creationId="{C3B48AF3-D611-4AFE-8DB7-A6FE2B64BA35}"/>
          </ac:spMkLst>
        </pc:spChg>
        <pc:spChg chg="add del">
          <ac:chgData name="Julie Chevrier" userId="b79d95cb-10c1-42d6-8c81-0cd1b3129e83" providerId="ADAL" clId="{836482C5-EA4E-4333-964D-D3A53F14B7DD}" dt="2020-02-26T19:25:29.709" v="194" actId="26606"/>
          <ac:spMkLst>
            <pc:docMk/>
            <pc:sldMk cId="1871364557" sldId="275"/>
            <ac:spMk id="10" creationId="{B6F38636-68E6-4366-B3BE-E1D4A80D5BDF}"/>
          </ac:spMkLst>
        </pc:spChg>
        <pc:spChg chg="add del">
          <ac:chgData name="Julie Chevrier" userId="b79d95cb-10c1-42d6-8c81-0cd1b3129e83" providerId="ADAL" clId="{836482C5-EA4E-4333-964D-D3A53F14B7DD}" dt="2020-02-26T19:25:29.709" v="194" actId="26606"/>
          <ac:spMkLst>
            <pc:docMk/>
            <pc:sldMk cId="1871364557" sldId="275"/>
            <ac:spMk id="12" creationId="{38DFAEBF-B728-4ABC-ACD2-04B493BF0B2E}"/>
          </ac:spMkLst>
        </pc:spChg>
        <pc:spChg chg="add del">
          <ac:chgData name="Julie Chevrier" userId="b79d95cb-10c1-42d6-8c81-0cd1b3129e83" providerId="ADAL" clId="{836482C5-EA4E-4333-964D-D3A53F14B7DD}" dt="2020-02-26T19:25:29.709" v="194" actId="26606"/>
          <ac:spMkLst>
            <pc:docMk/>
            <pc:sldMk cId="1871364557" sldId="275"/>
            <ac:spMk id="14" creationId="{43063576-59D4-421D-96AD-DEF0BC506CB2}"/>
          </ac:spMkLst>
        </pc:spChg>
        <pc:spChg chg="add del">
          <ac:chgData name="Julie Chevrier" userId="b79d95cb-10c1-42d6-8c81-0cd1b3129e83" providerId="ADAL" clId="{836482C5-EA4E-4333-964D-D3A53F14B7DD}" dt="2020-02-26T19:25:29.709" v="194" actId="26606"/>
          <ac:spMkLst>
            <pc:docMk/>
            <pc:sldMk cId="1871364557" sldId="275"/>
            <ac:spMk id="16" creationId="{A2AB0EF7-4532-48F4-A87C-16AC639C1949}"/>
          </ac:spMkLst>
        </pc:spChg>
        <pc:spChg chg="add del">
          <ac:chgData name="Julie Chevrier" userId="b79d95cb-10c1-42d6-8c81-0cd1b3129e83" providerId="ADAL" clId="{836482C5-EA4E-4333-964D-D3A53F14B7DD}" dt="2020-02-26T19:25:31.460" v="196" actId="26606"/>
          <ac:spMkLst>
            <pc:docMk/>
            <pc:sldMk cId="1871364557" sldId="275"/>
            <ac:spMk id="18" creationId="{0F161291-765C-4033-9E84-52C51C6A5A63}"/>
          </ac:spMkLst>
        </pc:spChg>
        <pc:spChg chg="add del">
          <ac:chgData name="Julie Chevrier" userId="b79d95cb-10c1-42d6-8c81-0cd1b3129e83" providerId="ADAL" clId="{836482C5-EA4E-4333-964D-D3A53F14B7DD}" dt="2020-02-26T19:25:31.460" v="196" actId="26606"/>
          <ac:spMkLst>
            <pc:docMk/>
            <pc:sldMk cId="1871364557" sldId="275"/>
            <ac:spMk id="19" creationId="{37F69638-8A6F-45AB-B9EC-9D8C8FC37180}"/>
          </ac:spMkLst>
        </pc:spChg>
        <pc:spChg chg="add mod">
          <ac:chgData name="Julie Chevrier" userId="b79d95cb-10c1-42d6-8c81-0cd1b3129e83" providerId="ADAL" clId="{836482C5-EA4E-4333-964D-D3A53F14B7DD}" dt="2020-02-26T19:26:22.030" v="233" actId="1076"/>
          <ac:spMkLst>
            <pc:docMk/>
            <pc:sldMk cId="1871364557" sldId="275"/>
            <ac:spMk id="20" creationId="{1403B70B-E9BB-4B38-9C60-80D26A345293}"/>
          </ac:spMkLst>
        </pc:spChg>
        <pc:spChg chg="add del">
          <ac:chgData name="Julie Chevrier" userId="b79d95cb-10c1-42d6-8c81-0cd1b3129e83" providerId="ADAL" clId="{836482C5-EA4E-4333-964D-D3A53F14B7DD}" dt="2020-02-26T19:25:35.580" v="198" actId="26606"/>
          <ac:spMkLst>
            <pc:docMk/>
            <pc:sldMk cId="1871364557" sldId="275"/>
            <ac:spMk id="21" creationId="{1259A422-0023-4292-8200-E080556F30F9}"/>
          </ac:spMkLst>
        </pc:spChg>
        <pc:spChg chg="add del">
          <ac:chgData name="Julie Chevrier" userId="b79d95cb-10c1-42d6-8c81-0cd1b3129e83" providerId="ADAL" clId="{836482C5-EA4E-4333-964D-D3A53F14B7DD}" dt="2020-02-26T19:25:35.580" v="198" actId="26606"/>
          <ac:spMkLst>
            <pc:docMk/>
            <pc:sldMk cId="1871364557" sldId="275"/>
            <ac:spMk id="22" creationId="{A2413CA5-4739-4BC9-8BB3-B0A4928D314F}"/>
          </ac:spMkLst>
        </pc:spChg>
        <pc:spChg chg="add del">
          <ac:chgData name="Julie Chevrier" userId="b79d95cb-10c1-42d6-8c81-0cd1b3129e83" providerId="ADAL" clId="{836482C5-EA4E-4333-964D-D3A53F14B7DD}" dt="2020-02-26T19:25:37.100" v="200" actId="26606"/>
          <ac:spMkLst>
            <pc:docMk/>
            <pc:sldMk cId="1871364557" sldId="275"/>
            <ac:spMk id="24" creationId="{8C266B9D-DC87-430A-8D3A-2E83639A1768}"/>
          </ac:spMkLst>
        </pc:spChg>
        <pc:spChg chg="add del">
          <ac:chgData name="Julie Chevrier" userId="b79d95cb-10c1-42d6-8c81-0cd1b3129e83" providerId="ADAL" clId="{836482C5-EA4E-4333-964D-D3A53F14B7DD}" dt="2020-02-26T19:25:37.100" v="200" actId="26606"/>
          <ac:spMkLst>
            <pc:docMk/>
            <pc:sldMk cId="1871364557" sldId="275"/>
            <ac:spMk id="25" creationId="{254B162D-1BD7-41E0-844F-F94AE2CE2B87}"/>
          </ac:spMkLst>
        </pc:spChg>
        <pc:spChg chg="add del">
          <ac:chgData name="Julie Chevrier" userId="b79d95cb-10c1-42d6-8c81-0cd1b3129e83" providerId="ADAL" clId="{836482C5-EA4E-4333-964D-D3A53F14B7DD}" dt="2020-02-26T19:25:37.100" v="200" actId="26606"/>
          <ac:spMkLst>
            <pc:docMk/>
            <pc:sldMk cId="1871364557" sldId="275"/>
            <ac:spMk id="26" creationId="{1264404B-1C0F-4383-8FC3-A3E3264AA4C3}"/>
          </ac:spMkLst>
        </pc:spChg>
        <pc:spChg chg="add del">
          <ac:chgData name="Julie Chevrier" userId="b79d95cb-10c1-42d6-8c81-0cd1b3129e83" providerId="ADAL" clId="{836482C5-EA4E-4333-964D-D3A53F14B7DD}" dt="2020-02-26T19:25:37.100" v="200" actId="26606"/>
          <ac:spMkLst>
            <pc:docMk/>
            <pc:sldMk cId="1871364557" sldId="275"/>
            <ac:spMk id="27" creationId="{619F5C88-C232-4D01-8DB1-8A0C673DDBC3}"/>
          </ac:spMkLst>
        </pc:spChg>
        <pc:spChg chg="add del">
          <ac:chgData name="Julie Chevrier" userId="b79d95cb-10c1-42d6-8c81-0cd1b3129e83" providerId="ADAL" clId="{836482C5-EA4E-4333-964D-D3A53F14B7DD}" dt="2020-02-26T19:25:37.100" v="200" actId="26606"/>
          <ac:spMkLst>
            <pc:docMk/>
            <pc:sldMk cId="1871364557" sldId="275"/>
            <ac:spMk id="28" creationId="{1EEE7F17-8E08-4C69-8E22-661908E6DF72}"/>
          </ac:spMkLst>
        </pc:spChg>
        <pc:spChg chg="add">
          <ac:chgData name="Julie Chevrier" userId="b79d95cb-10c1-42d6-8c81-0cd1b3129e83" providerId="ADAL" clId="{836482C5-EA4E-4333-964D-D3A53F14B7DD}" dt="2020-02-26T19:25:37.110" v="201" actId="26606"/>
          <ac:spMkLst>
            <pc:docMk/>
            <pc:sldMk cId="1871364557" sldId="275"/>
            <ac:spMk id="30" creationId="{0F161291-765C-4033-9E84-52C51C6A5A63}"/>
          </ac:spMkLst>
        </pc:spChg>
        <pc:spChg chg="add">
          <ac:chgData name="Julie Chevrier" userId="b79d95cb-10c1-42d6-8c81-0cd1b3129e83" providerId="ADAL" clId="{836482C5-EA4E-4333-964D-D3A53F14B7DD}" dt="2020-02-26T19:25:37.110" v="201" actId="26606"/>
          <ac:spMkLst>
            <pc:docMk/>
            <pc:sldMk cId="1871364557" sldId="275"/>
            <ac:spMk id="31" creationId="{37F69638-8A6F-45AB-B9EC-9D8C8FC37180}"/>
          </ac:spMkLst>
        </pc:spChg>
        <pc:picChg chg="add mod">
          <ac:chgData name="Julie Chevrier" userId="b79d95cb-10c1-42d6-8c81-0cd1b3129e83" providerId="ADAL" clId="{836482C5-EA4E-4333-964D-D3A53F14B7DD}" dt="2020-02-26T19:26:25.100" v="234" actId="1076"/>
          <ac:picMkLst>
            <pc:docMk/>
            <pc:sldMk cId="1871364557" sldId="275"/>
            <ac:picMk id="3" creationId="{903F1569-7401-4E3C-846C-11E294F2453B}"/>
          </ac:picMkLst>
        </pc:picChg>
      </pc:sldChg>
      <pc:sldChg chg="addSp modSp add mod setBg">
        <pc:chgData name="Julie Chevrier" userId="b79d95cb-10c1-42d6-8c81-0cd1b3129e83" providerId="ADAL" clId="{836482C5-EA4E-4333-964D-D3A53F14B7DD}" dt="2020-02-26T19:27:01.820" v="240" actId="14100"/>
        <pc:sldMkLst>
          <pc:docMk/>
          <pc:sldMk cId="2180857019" sldId="276"/>
        </pc:sldMkLst>
        <pc:spChg chg="add">
          <ac:chgData name="Julie Chevrier" userId="b79d95cb-10c1-42d6-8c81-0cd1b3129e83" providerId="ADAL" clId="{836482C5-EA4E-4333-964D-D3A53F14B7DD}" dt="2020-02-26T19:26:56.420" v="239" actId="26606"/>
          <ac:spMkLst>
            <pc:docMk/>
            <pc:sldMk cId="2180857019" sldId="276"/>
            <ac:spMk id="8" creationId="{0F161291-765C-4033-9E84-52C51C6A5A63}"/>
          </ac:spMkLst>
        </pc:spChg>
        <pc:spChg chg="add">
          <ac:chgData name="Julie Chevrier" userId="b79d95cb-10c1-42d6-8c81-0cd1b3129e83" providerId="ADAL" clId="{836482C5-EA4E-4333-964D-D3A53F14B7DD}" dt="2020-02-26T19:26:56.420" v="239" actId="26606"/>
          <ac:spMkLst>
            <pc:docMk/>
            <pc:sldMk cId="2180857019" sldId="276"/>
            <ac:spMk id="10" creationId="{37F69638-8A6F-45AB-B9EC-9D8C8FC37180}"/>
          </ac:spMkLst>
        </pc:spChg>
        <pc:picChg chg="add mod">
          <ac:chgData name="Julie Chevrier" userId="b79d95cb-10c1-42d6-8c81-0cd1b3129e83" providerId="ADAL" clId="{836482C5-EA4E-4333-964D-D3A53F14B7DD}" dt="2020-02-26T19:27:01.820" v="240" actId="14100"/>
          <ac:picMkLst>
            <pc:docMk/>
            <pc:sldMk cId="2180857019" sldId="276"/>
            <ac:picMk id="3" creationId="{D781D922-CAAD-40E0-A671-DCD159954208}"/>
          </ac:picMkLst>
        </pc:picChg>
      </pc:sldChg>
      <pc:sldChg chg="addSp modSp add mod">
        <pc:chgData name="Julie Chevrier" userId="b79d95cb-10c1-42d6-8c81-0cd1b3129e83" providerId="ADAL" clId="{836482C5-EA4E-4333-964D-D3A53F14B7DD}" dt="2020-02-26T20:38:03.113" v="275" actId="688"/>
        <pc:sldMkLst>
          <pc:docMk/>
          <pc:sldMk cId="3052986500" sldId="277"/>
        </pc:sldMkLst>
        <pc:picChg chg="add mod">
          <ac:chgData name="Julie Chevrier" userId="b79d95cb-10c1-42d6-8c81-0cd1b3129e83" providerId="ADAL" clId="{836482C5-EA4E-4333-964D-D3A53F14B7DD}" dt="2020-02-26T20:38:03.113" v="275" actId="688"/>
          <ac:picMkLst>
            <pc:docMk/>
            <pc:sldMk cId="3052986500" sldId="277"/>
            <ac:picMk id="3" creationId="{D16613B9-B46D-446D-AF86-123A5CC930E3}"/>
          </ac:picMkLst>
        </pc:picChg>
      </pc:sldChg>
      <pc:sldChg chg="addSp delSp modSp add mod setBg">
        <pc:chgData name="Julie Chevrier" userId="b79d95cb-10c1-42d6-8c81-0cd1b3129e83" providerId="ADAL" clId="{836482C5-EA4E-4333-964D-D3A53F14B7DD}" dt="2020-02-26T19:52:21.456" v="251" actId="26606"/>
        <pc:sldMkLst>
          <pc:docMk/>
          <pc:sldMk cId="1538616761" sldId="278"/>
        </pc:sldMkLst>
        <pc:spChg chg="add del">
          <ac:chgData name="Julie Chevrier" userId="b79d95cb-10c1-42d6-8c81-0cd1b3129e83" providerId="ADAL" clId="{836482C5-EA4E-4333-964D-D3A53F14B7DD}" dt="2020-02-26T19:52:21.451" v="250" actId="26606"/>
          <ac:spMkLst>
            <pc:docMk/>
            <pc:sldMk cId="1538616761" sldId="278"/>
            <ac:spMk id="8" creationId="{587D26DA-9773-4A0E-B213-DDF20A1F1F27}"/>
          </ac:spMkLst>
        </pc:spChg>
        <pc:spChg chg="add">
          <ac:chgData name="Julie Chevrier" userId="b79d95cb-10c1-42d6-8c81-0cd1b3129e83" providerId="ADAL" clId="{836482C5-EA4E-4333-964D-D3A53F14B7DD}" dt="2020-02-26T19:52:21.456" v="251" actId="26606"/>
          <ac:spMkLst>
            <pc:docMk/>
            <pc:sldMk cId="1538616761" sldId="278"/>
            <ac:spMk id="10" creationId="{37F69638-8A6F-45AB-B9EC-9D8C8FC37180}"/>
          </ac:spMkLst>
        </pc:spChg>
        <pc:spChg chg="add">
          <ac:chgData name="Julie Chevrier" userId="b79d95cb-10c1-42d6-8c81-0cd1b3129e83" providerId="ADAL" clId="{836482C5-EA4E-4333-964D-D3A53F14B7DD}" dt="2020-02-26T19:52:21.456" v="251" actId="26606"/>
          <ac:spMkLst>
            <pc:docMk/>
            <pc:sldMk cId="1538616761" sldId="278"/>
            <ac:spMk id="11" creationId="{0F161291-765C-4033-9E84-52C51C6A5A63}"/>
          </ac:spMkLst>
        </pc:spChg>
        <pc:picChg chg="add mod">
          <ac:chgData name="Julie Chevrier" userId="b79d95cb-10c1-42d6-8c81-0cd1b3129e83" providerId="ADAL" clId="{836482C5-EA4E-4333-964D-D3A53F14B7DD}" dt="2020-02-26T19:52:21.456" v="251" actId="26606"/>
          <ac:picMkLst>
            <pc:docMk/>
            <pc:sldMk cId="1538616761" sldId="278"/>
            <ac:picMk id="3" creationId="{4C848A28-5657-448C-B086-0C9A2B3A0024}"/>
          </ac:picMkLst>
        </pc:picChg>
      </pc:sldChg>
      <pc:sldChg chg="addSp delSp modSp add mod setBg">
        <pc:chgData name="Julie Chevrier" userId="b79d95cb-10c1-42d6-8c81-0cd1b3129e83" providerId="ADAL" clId="{836482C5-EA4E-4333-964D-D3A53F14B7DD}" dt="2020-03-08T15:51:26.261" v="685"/>
        <pc:sldMkLst>
          <pc:docMk/>
          <pc:sldMk cId="2384976874" sldId="279"/>
        </pc:sldMkLst>
        <pc:spChg chg="add del">
          <ac:chgData name="Julie Chevrier" userId="b79d95cb-10c1-42d6-8c81-0cd1b3129e83" providerId="ADAL" clId="{836482C5-EA4E-4333-964D-D3A53F14B7DD}" dt="2020-03-02T22:14:25.983" v="282" actId="26606"/>
          <ac:spMkLst>
            <pc:docMk/>
            <pc:sldMk cId="2384976874" sldId="279"/>
            <ac:spMk id="8" creationId="{1259A422-0023-4292-8200-E080556F30F9}"/>
          </ac:spMkLst>
        </pc:spChg>
        <pc:spChg chg="add del">
          <ac:chgData name="Julie Chevrier" userId="b79d95cb-10c1-42d6-8c81-0cd1b3129e83" providerId="ADAL" clId="{836482C5-EA4E-4333-964D-D3A53F14B7DD}" dt="2020-03-02T22:14:25.983" v="282" actId="26606"/>
          <ac:spMkLst>
            <pc:docMk/>
            <pc:sldMk cId="2384976874" sldId="279"/>
            <ac:spMk id="10" creationId="{A2413CA5-4739-4BC9-8BB3-B0A4928D314F}"/>
          </ac:spMkLst>
        </pc:spChg>
        <pc:spChg chg="add del">
          <ac:chgData name="Julie Chevrier" userId="b79d95cb-10c1-42d6-8c81-0cd1b3129e83" providerId="ADAL" clId="{836482C5-EA4E-4333-964D-D3A53F14B7DD}" dt="2020-03-02T22:14:27.989" v="284" actId="26606"/>
          <ac:spMkLst>
            <pc:docMk/>
            <pc:sldMk cId="2384976874" sldId="279"/>
            <ac:spMk id="12" creationId="{587D26DA-9773-4A0E-B213-DDF20A1F1F27}"/>
          </ac:spMkLst>
        </pc:spChg>
        <pc:spChg chg="add">
          <ac:chgData name="Julie Chevrier" userId="b79d95cb-10c1-42d6-8c81-0cd1b3129e83" providerId="ADAL" clId="{836482C5-EA4E-4333-964D-D3A53F14B7DD}" dt="2020-03-02T22:14:28.005" v="285" actId="26606"/>
          <ac:spMkLst>
            <pc:docMk/>
            <pc:sldMk cId="2384976874" sldId="279"/>
            <ac:spMk id="14" creationId="{0F161291-765C-4033-9E84-52C51C6A5A63}"/>
          </ac:spMkLst>
        </pc:spChg>
        <pc:spChg chg="add">
          <ac:chgData name="Julie Chevrier" userId="b79d95cb-10c1-42d6-8c81-0cd1b3129e83" providerId="ADAL" clId="{836482C5-EA4E-4333-964D-D3A53F14B7DD}" dt="2020-03-02T22:14:28.005" v="285" actId="26606"/>
          <ac:spMkLst>
            <pc:docMk/>
            <pc:sldMk cId="2384976874" sldId="279"/>
            <ac:spMk id="15" creationId="{37F69638-8A6F-45AB-B9EC-9D8C8FC37180}"/>
          </ac:spMkLst>
        </pc:spChg>
        <pc:picChg chg="add mod">
          <ac:chgData name="Julie Chevrier" userId="b79d95cb-10c1-42d6-8c81-0cd1b3129e83" providerId="ADAL" clId="{836482C5-EA4E-4333-964D-D3A53F14B7DD}" dt="2020-03-02T22:14:28.005" v="285" actId="26606"/>
          <ac:picMkLst>
            <pc:docMk/>
            <pc:sldMk cId="2384976874" sldId="279"/>
            <ac:picMk id="3" creationId="{3B072D1E-2DD3-48FA-82C2-547E64AF0F09}"/>
          </ac:picMkLst>
        </pc:picChg>
        <pc:picChg chg="add del">
          <ac:chgData name="Julie Chevrier" userId="b79d95cb-10c1-42d6-8c81-0cd1b3129e83" providerId="ADAL" clId="{836482C5-EA4E-4333-964D-D3A53F14B7DD}" dt="2020-03-08T15:51:26.261" v="685"/>
          <ac:picMkLst>
            <pc:docMk/>
            <pc:sldMk cId="2384976874" sldId="279"/>
            <ac:picMk id="1026" creationId="{72BBEA14-9905-4418-8C41-24AE3DCC6E04}"/>
          </ac:picMkLst>
        </pc:picChg>
      </pc:sldChg>
      <pc:sldChg chg="addSp delSp modSp add mod setBg">
        <pc:chgData name="Julie Chevrier" userId="b79d95cb-10c1-42d6-8c81-0cd1b3129e83" providerId="ADAL" clId="{836482C5-EA4E-4333-964D-D3A53F14B7DD}" dt="2020-03-08T15:51:43.351" v="689" actId="26606"/>
        <pc:sldMkLst>
          <pc:docMk/>
          <pc:sldMk cId="3047323763" sldId="280"/>
        </pc:sldMkLst>
        <pc:spChg chg="add del">
          <ac:chgData name="Julie Chevrier" userId="b79d95cb-10c1-42d6-8c81-0cd1b3129e83" providerId="ADAL" clId="{836482C5-EA4E-4333-964D-D3A53F14B7DD}" dt="2020-03-08T15:51:43.351" v="689" actId="26606"/>
          <ac:spMkLst>
            <pc:docMk/>
            <pc:sldMk cId="3047323763" sldId="280"/>
            <ac:spMk id="71" creationId="{0F161291-765C-4033-9E84-52C51C6A5A63}"/>
          </ac:spMkLst>
        </pc:spChg>
        <pc:spChg chg="add del">
          <ac:chgData name="Julie Chevrier" userId="b79d95cb-10c1-42d6-8c81-0cd1b3129e83" providerId="ADAL" clId="{836482C5-EA4E-4333-964D-D3A53F14B7DD}" dt="2020-03-08T15:51:43.351" v="689" actId="26606"/>
          <ac:spMkLst>
            <pc:docMk/>
            <pc:sldMk cId="3047323763" sldId="280"/>
            <ac:spMk id="73" creationId="{37F69638-8A6F-45AB-B9EC-9D8C8FC37180}"/>
          </ac:spMkLst>
        </pc:spChg>
        <pc:spChg chg="add">
          <ac:chgData name="Julie Chevrier" userId="b79d95cb-10c1-42d6-8c81-0cd1b3129e83" providerId="ADAL" clId="{836482C5-EA4E-4333-964D-D3A53F14B7DD}" dt="2020-03-08T15:51:43.351" v="689" actId="26606"/>
          <ac:spMkLst>
            <pc:docMk/>
            <pc:sldMk cId="3047323763" sldId="280"/>
            <ac:spMk id="135" creationId="{0F161291-765C-4033-9E84-52C51C6A5A63}"/>
          </ac:spMkLst>
        </pc:spChg>
        <pc:spChg chg="add">
          <ac:chgData name="Julie Chevrier" userId="b79d95cb-10c1-42d6-8c81-0cd1b3129e83" providerId="ADAL" clId="{836482C5-EA4E-4333-964D-D3A53F14B7DD}" dt="2020-03-08T15:51:43.351" v="689" actId="26606"/>
          <ac:spMkLst>
            <pc:docMk/>
            <pc:sldMk cId="3047323763" sldId="280"/>
            <ac:spMk id="137" creationId="{37F69638-8A6F-45AB-B9EC-9D8C8FC37180}"/>
          </ac:spMkLst>
        </pc:spChg>
        <pc:picChg chg="add mod">
          <ac:chgData name="Julie Chevrier" userId="b79d95cb-10c1-42d6-8c81-0cd1b3129e83" providerId="ADAL" clId="{836482C5-EA4E-4333-964D-D3A53F14B7DD}" dt="2020-03-08T15:51:43.351" v="689" actId="26606"/>
          <ac:picMkLst>
            <pc:docMk/>
            <pc:sldMk cId="3047323763" sldId="280"/>
            <ac:picMk id="2050" creationId="{E3892BBF-B50B-4471-BC4E-C5F12C5787EE}"/>
          </ac:picMkLst>
        </pc:picChg>
      </pc:sldChg>
      <pc:sldChg chg="addSp delSp modSp add del mod">
        <pc:chgData name="Julie Chevrier" userId="b79d95cb-10c1-42d6-8c81-0cd1b3129e83" providerId="ADAL" clId="{836482C5-EA4E-4333-964D-D3A53F14B7DD}" dt="2020-03-08T15:46:16.689" v="590" actId="2696"/>
        <pc:sldMkLst>
          <pc:docMk/>
          <pc:sldMk cId="552136313" sldId="281"/>
        </pc:sldMkLst>
        <pc:spChg chg="mod">
          <ac:chgData name="Julie Chevrier" userId="b79d95cb-10c1-42d6-8c81-0cd1b3129e83" providerId="ADAL" clId="{836482C5-EA4E-4333-964D-D3A53F14B7DD}" dt="2020-03-08T15:42:03.220" v="507" actId="20577"/>
          <ac:spMkLst>
            <pc:docMk/>
            <pc:sldMk cId="552136313" sldId="281"/>
            <ac:spMk id="2" creationId="{594E921B-0259-45E9-AA0B-EB44DA3223B4}"/>
          </ac:spMkLst>
        </pc:spChg>
        <pc:spChg chg="del mod">
          <ac:chgData name="Julie Chevrier" userId="b79d95cb-10c1-42d6-8c81-0cd1b3129e83" providerId="ADAL" clId="{836482C5-EA4E-4333-964D-D3A53F14B7DD}" dt="2020-03-08T15:38:32.108" v="305" actId="478"/>
          <ac:spMkLst>
            <pc:docMk/>
            <pc:sldMk cId="552136313" sldId="281"/>
            <ac:spMk id="3" creationId="{82233F0F-5481-4BC6-8BC2-CE68253FAD87}"/>
          </ac:spMkLst>
        </pc:spChg>
        <pc:spChg chg="mod">
          <ac:chgData name="Julie Chevrier" userId="b79d95cb-10c1-42d6-8c81-0cd1b3129e83" providerId="ADAL" clId="{836482C5-EA4E-4333-964D-D3A53F14B7DD}" dt="2020-03-08T15:42:22.248" v="511" actId="20577"/>
          <ac:spMkLst>
            <pc:docMk/>
            <pc:sldMk cId="552136313" sldId="281"/>
            <ac:spMk id="4" creationId="{C5BF86F2-73CA-4DB9-B9A3-EC5084901A0B}"/>
          </ac:spMkLst>
        </pc:spChg>
        <pc:spChg chg="del mod">
          <ac:chgData name="Julie Chevrier" userId="b79d95cb-10c1-42d6-8c81-0cd1b3129e83" providerId="ADAL" clId="{836482C5-EA4E-4333-964D-D3A53F14B7DD}" dt="2020-03-08T15:38:39.648" v="307" actId="478"/>
          <ac:spMkLst>
            <pc:docMk/>
            <pc:sldMk cId="552136313" sldId="281"/>
            <ac:spMk id="6" creationId="{A67B659A-267E-4BAD-9412-9F016765C8CD}"/>
          </ac:spMkLst>
        </pc:spChg>
        <pc:spChg chg="del">
          <ac:chgData name="Julie Chevrier" userId="b79d95cb-10c1-42d6-8c81-0cd1b3129e83" providerId="ADAL" clId="{836482C5-EA4E-4333-964D-D3A53F14B7DD}" dt="2020-03-08T15:38:54.678" v="309" actId="478"/>
          <ac:spMkLst>
            <pc:docMk/>
            <pc:sldMk cId="552136313" sldId="281"/>
            <ac:spMk id="7" creationId="{E2781F50-F017-4518-9D47-042153CD0F7C}"/>
          </ac:spMkLst>
        </pc:spChg>
        <pc:spChg chg="del">
          <ac:chgData name="Julie Chevrier" userId="b79d95cb-10c1-42d6-8c81-0cd1b3129e83" providerId="ADAL" clId="{836482C5-EA4E-4333-964D-D3A53F14B7DD}" dt="2020-03-08T15:38:57.428" v="310" actId="478"/>
          <ac:spMkLst>
            <pc:docMk/>
            <pc:sldMk cId="552136313" sldId="281"/>
            <ac:spMk id="8" creationId="{400C1AA1-F786-4BF7-9BB3-D59125321DD4}"/>
          </ac:spMkLst>
        </pc:spChg>
        <pc:spChg chg="add del mod">
          <ac:chgData name="Julie Chevrier" userId="b79d95cb-10c1-42d6-8c81-0cd1b3129e83" providerId="ADAL" clId="{836482C5-EA4E-4333-964D-D3A53F14B7DD}" dt="2020-03-08T15:39:02.173" v="312" actId="478"/>
          <ac:spMkLst>
            <pc:docMk/>
            <pc:sldMk cId="552136313" sldId="281"/>
            <ac:spMk id="9" creationId="{3FF1D757-A881-443A-93CF-5DD1BE0D8CFC}"/>
          </ac:spMkLst>
        </pc:spChg>
        <pc:spChg chg="add del mod">
          <ac:chgData name="Julie Chevrier" userId="b79d95cb-10c1-42d6-8c81-0cd1b3129e83" providerId="ADAL" clId="{836482C5-EA4E-4333-964D-D3A53F14B7DD}" dt="2020-03-08T15:43:37.995" v="512" actId="478"/>
          <ac:spMkLst>
            <pc:docMk/>
            <pc:sldMk cId="552136313" sldId="281"/>
            <ac:spMk id="10" creationId="{16800CED-03CF-4D49-AF00-513818A3D56E}"/>
          </ac:spMkLst>
        </pc:spChg>
        <pc:spChg chg="add mod">
          <ac:chgData name="Julie Chevrier" userId="b79d95cb-10c1-42d6-8c81-0cd1b3129e83" providerId="ADAL" clId="{836482C5-EA4E-4333-964D-D3A53F14B7DD}" dt="2020-03-08T15:44:18.599" v="560" actId="20577"/>
          <ac:spMkLst>
            <pc:docMk/>
            <pc:sldMk cId="552136313" sldId="281"/>
            <ac:spMk id="11" creationId="{530E9F1C-5FF7-4C15-92DA-46215AFDC9FD}"/>
          </ac:spMkLst>
        </pc:spChg>
      </pc:sldChg>
      <pc:sldChg chg="delSp add del setBg delDesignElem">
        <pc:chgData name="Julie Chevrier" userId="b79d95cb-10c1-42d6-8c81-0cd1b3129e83" providerId="ADAL" clId="{836482C5-EA4E-4333-964D-D3A53F14B7DD}" dt="2020-03-08T15:33:01.911" v="293" actId="2696"/>
        <pc:sldMkLst>
          <pc:docMk/>
          <pc:sldMk cId="4014543037" sldId="282"/>
        </pc:sldMkLst>
        <pc:spChg chg="del">
          <ac:chgData name="Julie Chevrier" userId="b79d95cb-10c1-42d6-8c81-0cd1b3129e83" providerId="ADAL" clId="{836482C5-EA4E-4333-964D-D3A53F14B7DD}" dt="2020-03-08T15:32:41.465" v="289"/>
          <ac:spMkLst>
            <pc:docMk/>
            <pc:sldMk cId="4014543037" sldId="282"/>
            <ac:spMk id="9" creationId="{E9751CB9-7B25-4EB8-9A6F-82F822549F12}"/>
          </ac:spMkLst>
        </pc:spChg>
        <pc:spChg chg="del">
          <ac:chgData name="Julie Chevrier" userId="b79d95cb-10c1-42d6-8c81-0cd1b3129e83" providerId="ADAL" clId="{836482C5-EA4E-4333-964D-D3A53F14B7DD}" dt="2020-03-08T15:32:41.465" v="289"/>
          <ac:spMkLst>
            <pc:docMk/>
            <pc:sldMk cId="4014543037" sldId="282"/>
            <ac:spMk id="11" creationId="{E1317383-CF3B-4B02-9512-BECBEF6362A4}"/>
          </ac:spMkLst>
        </pc:spChg>
        <pc:spChg chg="del">
          <ac:chgData name="Julie Chevrier" userId="b79d95cb-10c1-42d6-8c81-0cd1b3129e83" providerId="ADAL" clId="{836482C5-EA4E-4333-964D-D3A53F14B7DD}" dt="2020-03-08T15:32:41.465" v="289"/>
          <ac:spMkLst>
            <pc:docMk/>
            <pc:sldMk cId="4014543037" sldId="282"/>
            <ac:spMk id="13" creationId="{B1D4C7A0-6DF2-4F2D-A45D-F111582974C7}"/>
          </ac:spMkLst>
        </pc:spChg>
        <pc:spChg chg="del">
          <ac:chgData name="Julie Chevrier" userId="b79d95cb-10c1-42d6-8c81-0cd1b3129e83" providerId="ADAL" clId="{836482C5-EA4E-4333-964D-D3A53F14B7DD}" dt="2020-03-08T15:32:41.465" v="289"/>
          <ac:spMkLst>
            <pc:docMk/>
            <pc:sldMk cId="4014543037" sldId="282"/>
            <ac:spMk id="15" creationId="{DBF3943D-BCB6-4B31-809D-A005686483B4}"/>
          </ac:spMkLst>
        </pc:spChg>
        <pc:spChg chg="del">
          <ac:chgData name="Julie Chevrier" userId="b79d95cb-10c1-42d6-8c81-0cd1b3129e83" providerId="ADAL" clId="{836482C5-EA4E-4333-964D-D3A53F14B7DD}" dt="2020-03-08T15:32:41.465" v="289"/>
          <ac:spMkLst>
            <pc:docMk/>
            <pc:sldMk cId="4014543037" sldId="282"/>
            <ac:spMk id="21" creationId="{39373A6F-2E1F-4613-8E1D-D68057D29F31}"/>
          </ac:spMkLst>
        </pc:spChg>
      </pc:sldChg>
      <pc:sldChg chg="addSp delSp modSp add mod ord setClrOvrMap">
        <pc:chgData name="Julie Chevrier" userId="b79d95cb-10c1-42d6-8c81-0cd1b3129e83" providerId="ADAL" clId="{836482C5-EA4E-4333-964D-D3A53F14B7DD}" dt="2020-03-10T20:39:34.417" v="728" actId="20578"/>
        <pc:sldMkLst>
          <pc:docMk/>
          <pc:sldMk cId="39451588" sldId="283"/>
        </pc:sldMkLst>
        <pc:spChg chg="del mod">
          <ac:chgData name="Julie Chevrier" userId="b79d95cb-10c1-42d6-8c81-0cd1b3129e83" providerId="ADAL" clId="{836482C5-EA4E-4333-964D-D3A53F14B7DD}" dt="2020-03-08T15:44:54.874" v="573" actId="478"/>
          <ac:spMkLst>
            <pc:docMk/>
            <pc:sldMk cId="39451588" sldId="283"/>
            <ac:spMk id="2" creationId="{D38AD560-DF04-478D-9D56-279C6E903517}"/>
          </ac:spMkLst>
        </pc:spChg>
        <pc:spChg chg="del mod">
          <ac:chgData name="Julie Chevrier" userId="b79d95cb-10c1-42d6-8c81-0cd1b3129e83" providerId="ADAL" clId="{836482C5-EA4E-4333-964D-D3A53F14B7DD}" dt="2020-03-08T15:44:52.714" v="572" actId="478"/>
          <ac:spMkLst>
            <pc:docMk/>
            <pc:sldMk cId="39451588" sldId="283"/>
            <ac:spMk id="3" creationId="{47BCE906-0DDC-4D98-8A5B-3C5351D28E2A}"/>
          </ac:spMkLst>
        </pc:spChg>
        <pc:spChg chg="add del mod">
          <ac:chgData name="Julie Chevrier" userId="b79d95cb-10c1-42d6-8c81-0cd1b3129e83" providerId="ADAL" clId="{836482C5-EA4E-4333-964D-D3A53F14B7DD}" dt="2020-03-08T15:44:57.874" v="575" actId="478"/>
          <ac:spMkLst>
            <pc:docMk/>
            <pc:sldMk cId="39451588" sldId="283"/>
            <ac:spMk id="6" creationId="{326C544B-469B-4514-A633-E53A3A42F8AF}"/>
          </ac:spMkLst>
        </pc:spChg>
        <pc:spChg chg="add del mod">
          <ac:chgData name="Julie Chevrier" userId="b79d95cb-10c1-42d6-8c81-0cd1b3129e83" providerId="ADAL" clId="{836482C5-EA4E-4333-964D-D3A53F14B7DD}" dt="2020-03-08T15:44:56.484" v="574" actId="478"/>
          <ac:spMkLst>
            <pc:docMk/>
            <pc:sldMk cId="39451588" sldId="283"/>
            <ac:spMk id="8" creationId="{C24E6CB2-6E79-4899-BE84-3026B6A16E83}"/>
          </ac:spMkLst>
        </pc:spChg>
        <pc:spChg chg="del">
          <ac:chgData name="Julie Chevrier" userId="b79d95cb-10c1-42d6-8c81-0cd1b3129e83" providerId="ADAL" clId="{836482C5-EA4E-4333-964D-D3A53F14B7DD}" dt="2020-03-08T15:34:13.431" v="299" actId="26606"/>
          <ac:spMkLst>
            <pc:docMk/>
            <pc:sldMk cId="39451588" sldId="283"/>
            <ac:spMk id="9" creationId="{E9751CB9-7B25-4EB8-9A6F-82F822549F12}"/>
          </ac:spMkLst>
        </pc:spChg>
        <pc:spChg chg="del">
          <ac:chgData name="Julie Chevrier" userId="b79d95cb-10c1-42d6-8c81-0cd1b3129e83" providerId="ADAL" clId="{836482C5-EA4E-4333-964D-D3A53F14B7DD}" dt="2020-03-08T15:34:13.431" v="299" actId="26606"/>
          <ac:spMkLst>
            <pc:docMk/>
            <pc:sldMk cId="39451588" sldId="283"/>
            <ac:spMk id="11" creationId="{E1317383-CF3B-4B02-9512-BECBEF6362A4}"/>
          </ac:spMkLst>
        </pc:spChg>
        <pc:spChg chg="del">
          <ac:chgData name="Julie Chevrier" userId="b79d95cb-10c1-42d6-8c81-0cd1b3129e83" providerId="ADAL" clId="{836482C5-EA4E-4333-964D-D3A53F14B7DD}" dt="2020-03-08T15:34:13.431" v="299" actId="26606"/>
          <ac:spMkLst>
            <pc:docMk/>
            <pc:sldMk cId="39451588" sldId="283"/>
            <ac:spMk id="13" creationId="{B1D4C7A0-6DF2-4F2D-A45D-F111582974C7}"/>
          </ac:spMkLst>
        </pc:spChg>
        <pc:spChg chg="del">
          <ac:chgData name="Julie Chevrier" userId="b79d95cb-10c1-42d6-8c81-0cd1b3129e83" providerId="ADAL" clId="{836482C5-EA4E-4333-964D-D3A53F14B7DD}" dt="2020-03-08T15:34:13.431" v="299" actId="26606"/>
          <ac:spMkLst>
            <pc:docMk/>
            <pc:sldMk cId="39451588" sldId="283"/>
            <ac:spMk id="15" creationId="{DBF3943D-BCB6-4B31-809D-A005686483B4}"/>
          </ac:spMkLst>
        </pc:spChg>
        <pc:spChg chg="del">
          <ac:chgData name="Julie Chevrier" userId="b79d95cb-10c1-42d6-8c81-0cd1b3129e83" providerId="ADAL" clId="{836482C5-EA4E-4333-964D-D3A53F14B7DD}" dt="2020-03-08T15:34:13.431" v="299" actId="26606"/>
          <ac:spMkLst>
            <pc:docMk/>
            <pc:sldMk cId="39451588" sldId="283"/>
            <ac:spMk id="21" creationId="{39373A6F-2E1F-4613-8E1D-D68057D29F31}"/>
          </ac:spMkLst>
        </pc:spChg>
        <pc:spChg chg="add del">
          <ac:chgData name="Julie Chevrier" userId="b79d95cb-10c1-42d6-8c81-0cd1b3129e83" providerId="ADAL" clId="{836482C5-EA4E-4333-964D-D3A53F14B7DD}" dt="2020-03-08T15:45:14.459" v="579" actId="26606"/>
          <ac:spMkLst>
            <pc:docMk/>
            <pc:sldMk cId="39451588" sldId="283"/>
            <ac:spMk id="26" creationId="{E9751CB9-7B25-4EB8-9A6F-82F822549F12}"/>
          </ac:spMkLst>
        </pc:spChg>
        <pc:spChg chg="add del">
          <ac:chgData name="Julie Chevrier" userId="b79d95cb-10c1-42d6-8c81-0cd1b3129e83" providerId="ADAL" clId="{836482C5-EA4E-4333-964D-D3A53F14B7DD}" dt="2020-03-08T15:45:14.459" v="579" actId="26606"/>
          <ac:spMkLst>
            <pc:docMk/>
            <pc:sldMk cId="39451588" sldId="283"/>
            <ac:spMk id="28" creationId="{E1317383-CF3B-4B02-9512-BECBEF6362A4}"/>
          </ac:spMkLst>
        </pc:spChg>
        <pc:spChg chg="add del">
          <ac:chgData name="Julie Chevrier" userId="b79d95cb-10c1-42d6-8c81-0cd1b3129e83" providerId="ADAL" clId="{836482C5-EA4E-4333-964D-D3A53F14B7DD}" dt="2020-03-08T15:45:14.459" v="579" actId="26606"/>
          <ac:spMkLst>
            <pc:docMk/>
            <pc:sldMk cId="39451588" sldId="283"/>
            <ac:spMk id="30" creationId="{B1D4C7A0-6DF2-4F2D-A45D-F111582974C7}"/>
          </ac:spMkLst>
        </pc:spChg>
        <pc:spChg chg="add del">
          <ac:chgData name="Julie Chevrier" userId="b79d95cb-10c1-42d6-8c81-0cd1b3129e83" providerId="ADAL" clId="{836482C5-EA4E-4333-964D-D3A53F14B7DD}" dt="2020-03-08T15:45:14.459" v="579" actId="26606"/>
          <ac:spMkLst>
            <pc:docMk/>
            <pc:sldMk cId="39451588" sldId="283"/>
            <ac:spMk id="32" creationId="{DBF3943D-BCB6-4B31-809D-A005686483B4}"/>
          </ac:spMkLst>
        </pc:spChg>
        <pc:spChg chg="add mod">
          <ac:chgData name="Julie Chevrier" userId="b79d95cb-10c1-42d6-8c81-0cd1b3129e83" providerId="ADAL" clId="{836482C5-EA4E-4333-964D-D3A53F14B7DD}" dt="2020-03-10T20:39:29.697" v="727" actId="20578"/>
          <ac:spMkLst>
            <pc:docMk/>
            <pc:sldMk cId="39451588" sldId="283"/>
            <ac:spMk id="33" creationId="{FFA3123A-4139-47E9-AD07-19CD48D35457}"/>
          </ac:spMkLst>
        </pc:spChg>
        <pc:spChg chg="add del">
          <ac:chgData name="Julie Chevrier" userId="b79d95cb-10c1-42d6-8c81-0cd1b3129e83" providerId="ADAL" clId="{836482C5-EA4E-4333-964D-D3A53F14B7DD}" dt="2020-03-08T15:45:14.459" v="579" actId="26606"/>
          <ac:spMkLst>
            <pc:docMk/>
            <pc:sldMk cId="39451588" sldId="283"/>
            <ac:spMk id="34" creationId="{39373A6F-2E1F-4613-8E1D-D68057D29F31}"/>
          </ac:spMkLst>
        </pc:spChg>
        <pc:spChg chg="add mod">
          <ac:chgData name="Julie Chevrier" userId="b79d95cb-10c1-42d6-8c81-0cd1b3129e83" providerId="ADAL" clId="{836482C5-EA4E-4333-964D-D3A53F14B7DD}" dt="2020-03-10T20:39:34.417" v="728" actId="20578"/>
          <ac:spMkLst>
            <pc:docMk/>
            <pc:sldMk cId="39451588" sldId="283"/>
            <ac:spMk id="35" creationId="{B15C5B03-C942-4C13-AC9D-0FA1F4D78B25}"/>
          </ac:spMkLst>
        </pc:spChg>
        <pc:spChg chg="add del">
          <ac:chgData name="Julie Chevrier" userId="b79d95cb-10c1-42d6-8c81-0cd1b3129e83" providerId="ADAL" clId="{836482C5-EA4E-4333-964D-D3A53F14B7DD}" dt="2020-03-08T15:45:14.384" v="578" actId="26606"/>
          <ac:spMkLst>
            <pc:docMk/>
            <pc:sldMk cId="39451588" sldId="283"/>
            <ac:spMk id="39" creationId="{40A0F4CC-F443-40C1-B000-840650808C87}"/>
          </ac:spMkLst>
        </pc:spChg>
        <pc:spChg chg="add del">
          <ac:chgData name="Julie Chevrier" userId="b79d95cb-10c1-42d6-8c81-0cd1b3129e83" providerId="ADAL" clId="{836482C5-EA4E-4333-964D-D3A53F14B7DD}" dt="2020-03-08T15:45:14.384" v="578" actId="26606"/>
          <ac:spMkLst>
            <pc:docMk/>
            <pc:sldMk cId="39451588" sldId="283"/>
            <ac:spMk id="41" creationId="{8FF3DAE6-FFD2-4E7C-8FB8-E958A258604D}"/>
          </ac:spMkLst>
        </pc:spChg>
        <pc:spChg chg="add del">
          <ac:chgData name="Julie Chevrier" userId="b79d95cb-10c1-42d6-8c81-0cd1b3129e83" providerId="ADAL" clId="{836482C5-EA4E-4333-964D-D3A53F14B7DD}" dt="2020-03-08T15:45:14.384" v="578" actId="26606"/>
          <ac:spMkLst>
            <pc:docMk/>
            <pc:sldMk cId="39451588" sldId="283"/>
            <ac:spMk id="43" creationId="{A2F7A394-B482-4D36-A98E-11A3212A1F12}"/>
          </ac:spMkLst>
        </pc:spChg>
        <pc:spChg chg="add del">
          <ac:chgData name="Julie Chevrier" userId="b79d95cb-10c1-42d6-8c81-0cd1b3129e83" providerId="ADAL" clId="{836482C5-EA4E-4333-964D-D3A53F14B7DD}" dt="2020-03-08T15:45:14.384" v="578" actId="26606"/>
          <ac:spMkLst>
            <pc:docMk/>
            <pc:sldMk cId="39451588" sldId="283"/>
            <ac:spMk id="45" creationId="{A4308965-434A-4011-8316-8ABEFFED04CD}"/>
          </ac:spMkLst>
        </pc:spChg>
        <pc:spChg chg="add del">
          <ac:chgData name="Julie Chevrier" userId="b79d95cb-10c1-42d6-8c81-0cd1b3129e83" providerId="ADAL" clId="{836482C5-EA4E-4333-964D-D3A53F14B7DD}" dt="2020-03-08T15:45:14.384" v="578" actId="26606"/>
          <ac:spMkLst>
            <pc:docMk/>
            <pc:sldMk cId="39451588" sldId="283"/>
            <ac:spMk id="47" creationId="{1C910B0D-8E24-46E7-93D7-329948C60D98}"/>
          </ac:spMkLst>
        </pc:spChg>
        <pc:spChg chg="add del">
          <ac:chgData name="Julie Chevrier" userId="b79d95cb-10c1-42d6-8c81-0cd1b3129e83" providerId="ADAL" clId="{836482C5-EA4E-4333-964D-D3A53F14B7DD}" dt="2020-03-08T15:45:14.384" v="578" actId="26606"/>
          <ac:spMkLst>
            <pc:docMk/>
            <pc:sldMk cId="39451588" sldId="283"/>
            <ac:spMk id="49" creationId="{FF215A71-CFAF-4964-A613-D07F75FC1A61}"/>
          </ac:spMkLst>
        </pc:spChg>
        <pc:spChg chg="add">
          <ac:chgData name="Julie Chevrier" userId="b79d95cb-10c1-42d6-8c81-0cd1b3129e83" providerId="ADAL" clId="{836482C5-EA4E-4333-964D-D3A53F14B7DD}" dt="2020-03-08T15:45:14.459" v="579" actId="26606"/>
          <ac:spMkLst>
            <pc:docMk/>
            <pc:sldMk cId="39451588" sldId="283"/>
            <ac:spMk id="51" creationId="{40A0F4CC-F443-40C1-B000-840650808C87}"/>
          </ac:spMkLst>
        </pc:spChg>
        <pc:spChg chg="add">
          <ac:chgData name="Julie Chevrier" userId="b79d95cb-10c1-42d6-8c81-0cd1b3129e83" providerId="ADAL" clId="{836482C5-EA4E-4333-964D-D3A53F14B7DD}" dt="2020-03-08T15:45:14.459" v="579" actId="26606"/>
          <ac:spMkLst>
            <pc:docMk/>
            <pc:sldMk cId="39451588" sldId="283"/>
            <ac:spMk id="52" creationId="{8FF3DAE6-FFD2-4E7C-8FB8-E958A258604D}"/>
          </ac:spMkLst>
        </pc:spChg>
        <pc:spChg chg="add">
          <ac:chgData name="Julie Chevrier" userId="b79d95cb-10c1-42d6-8c81-0cd1b3129e83" providerId="ADAL" clId="{836482C5-EA4E-4333-964D-D3A53F14B7DD}" dt="2020-03-08T15:45:14.459" v="579" actId="26606"/>
          <ac:spMkLst>
            <pc:docMk/>
            <pc:sldMk cId="39451588" sldId="283"/>
            <ac:spMk id="53" creationId="{A2F7A394-B482-4D36-A98E-11A3212A1F12}"/>
          </ac:spMkLst>
        </pc:spChg>
        <pc:spChg chg="add">
          <ac:chgData name="Julie Chevrier" userId="b79d95cb-10c1-42d6-8c81-0cd1b3129e83" providerId="ADAL" clId="{836482C5-EA4E-4333-964D-D3A53F14B7DD}" dt="2020-03-08T15:45:14.459" v="579" actId="26606"/>
          <ac:spMkLst>
            <pc:docMk/>
            <pc:sldMk cId="39451588" sldId="283"/>
            <ac:spMk id="54" creationId="{57886309-8F28-488F-8BA9-0BF7494C8DDC}"/>
          </ac:spMkLst>
        </pc:spChg>
        <pc:spChg chg="add">
          <ac:chgData name="Julie Chevrier" userId="b79d95cb-10c1-42d6-8c81-0cd1b3129e83" providerId="ADAL" clId="{836482C5-EA4E-4333-964D-D3A53F14B7DD}" dt="2020-03-08T15:45:14.459" v="579" actId="26606"/>
          <ac:spMkLst>
            <pc:docMk/>
            <pc:sldMk cId="39451588" sldId="283"/>
            <ac:spMk id="55" creationId="{10D5ABE4-8A47-4A84-9DB4-CCB7A3D42258}"/>
          </ac:spMkLst>
        </pc:spChg>
        <pc:spChg chg="add">
          <ac:chgData name="Julie Chevrier" userId="b79d95cb-10c1-42d6-8c81-0cd1b3129e83" providerId="ADAL" clId="{836482C5-EA4E-4333-964D-D3A53F14B7DD}" dt="2020-03-08T15:45:14.459" v="579" actId="26606"/>
          <ac:spMkLst>
            <pc:docMk/>
            <pc:sldMk cId="39451588" sldId="283"/>
            <ac:spMk id="56" creationId="{D8EB06DC-2D36-4101-B5B2-45B5B1EEC588}"/>
          </ac:spMkLst>
        </pc:spChg>
        <pc:picChg chg="del">
          <ac:chgData name="Julie Chevrier" userId="b79d95cb-10c1-42d6-8c81-0cd1b3129e83" providerId="ADAL" clId="{836482C5-EA4E-4333-964D-D3A53F14B7DD}" dt="2020-03-08T15:33:57.890" v="297" actId="478"/>
          <ac:picMkLst>
            <pc:docMk/>
            <pc:sldMk cId="39451588" sldId="283"/>
            <ac:picMk id="4" creationId="{797AA346-A979-4D9E-951E-2076DFA501EA}"/>
          </ac:picMkLst>
        </pc:picChg>
        <pc:picChg chg="add mod ord">
          <ac:chgData name="Julie Chevrier" userId="b79d95cb-10c1-42d6-8c81-0cd1b3129e83" providerId="ADAL" clId="{836482C5-EA4E-4333-964D-D3A53F14B7DD}" dt="2020-03-08T15:46:12.814" v="589" actId="1076"/>
          <ac:picMkLst>
            <pc:docMk/>
            <pc:sldMk cId="39451588" sldId="283"/>
            <ac:picMk id="10" creationId="{E796E5B4-3EBC-41EE-9DBC-1F996EDB36C9}"/>
          </ac:picMkLst>
        </pc:picChg>
        <pc:picChg chg="add mod">
          <ac:chgData name="Julie Chevrier" userId="b79d95cb-10c1-42d6-8c81-0cd1b3129e83" providerId="ADAL" clId="{836482C5-EA4E-4333-964D-D3A53F14B7DD}" dt="2020-03-08T15:45:17.284" v="580" actId="1076"/>
          <ac:picMkLst>
            <pc:docMk/>
            <pc:sldMk cId="39451588" sldId="283"/>
            <ac:picMk id="20" creationId="{237260DF-A722-4303-8388-B3E21BDF2E6A}"/>
          </ac:picMkLst>
        </pc:picChg>
      </pc:sldChg>
      <pc:sldChg chg="addSp modSp add mod setBg">
        <pc:chgData name="Julie Chevrier" userId="b79d95cb-10c1-42d6-8c81-0cd1b3129e83" providerId="ADAL" clId="{836482C5-EA4E-4333-964D-D3A53F14B7DD}" dt="2020-03-08T15:57:21.978" v="694" actId="26606"/>
        <pc:sldMkLst>
          <pc:docMk/>
          <pc:sldMk cId="3844441577" sldId="284"/>
        </pc:sldMkLst>
        <pc:spChg chg="add">
          <ac:chgData name="Julie Chevrier" userId="b79d95cb-10c1-42d6-8c81-0cd1b3129e83" providerId="ADAL" clId="{836482C5-EA4E-4333-964D-D3A53F14B7DD}" dt="2020-03-08T15:57:21.978" v="694" actId="26606"/>
          <ac:spMkLst>
            <pc:docMk/>
            <pc:sldMk cId="3844441577" sldId="284"/>
            <ac:spMk id="8" creationId="{0F161291-765C-4033-9E84-52C51C6A5A63}"/>
          </ac:spMkLst>
        </pc:spChg>
        <pc:spChg chg="add">
          <ac:chgData name="Julie Chevrier" userId="b79d95cb-10c1-42d6-8c81-0cd1b3129e83" providerId="ADAL" clId="{836482C5-EA4E-4333-964D-D3A53F14B7DD}" dt="2020-03-08T15:57:21.978" v="694" actId="26606"/>
          <ac:spMkLst>
            <pc:docMk/>
            <pc:sldMk cId="3844441577" sldId="284"/>
            <ac:spMk id="10" creationId="{37F69638-8A6F-45AB-B9EC-9D8C8FC37180}"/>
          </ac:spMkLst>
        </pc:spChg>
        <pc:picChg chg="add mod">
          <ac:chgData name="Julie Chevrier" userId="b79d95cb-10c1-42d6-8c81-0cd1b3129e83" providerId="ADAL" clId="{836482C5-EA4E-4333-964D-D3A53F14B7DD}" dt="2020-03-08T15:57:21.978" v="694" actId="26606"/>
          <ac:picMkLst>
            <pc:docMk/>
            <pc:sldMk cId="3844441577" sldId="284"/>
            <ac:picMk id="3" creationId="{9ED873B8-2EB1-45D4-86A2-64ADD03D0BBB}"/>
          </ac:picMkLst>
        </pc:picChg>
      </pc:sldChg>
      <pc:sldChg chg="addSp modSp add mod ord">
        <pc:chgData name="Julie Chevrier" userId="b79d95cb-10c1-42d6-8c81-0cd1b3129e83" providerId="ADAL" clId="{836482C5-EA4E-4333-964D-D3A53F14B7DD}" dt="2020-03-09T14:46:09.086" v="722"/>
        <pc:sldMkLst>
          <pc:docMk/>
          <pc:sldMk cId="746407648" sldId="285"/>
        </pc:sldMkLst>
        <pc:picChg chg="add mod modCrop">
          <ac:chgData name="Julie Chevrier" userId="b79d95cb-10c1-42d6-8c81-0cd1b3129e83" providerId="ADAL" clId="{836482C5-EA4E-4333-964D-D3A53F14B7DD}" dt="2020-03-09T14:11:29.118" v="705" actId="1076"/>
          <ac:picMkLst>
            <pc:docMk/>
            <pc:sldMk cId="746407648" sldId="285"/>
            <ac:picMk id="3" creationId="{5894ADDF-4AA0-473B-A5EE-CF124DB75C0D}"/>
          </ac:picMkLst>
        </pc:picChg>
      </pc:sldChg>
      <pc:sldChg chg="addSp modSp add mod setBg">
        <pc:chgData name="Julie Chevrier" userId="b79d95cb-10c1-42d6-8c81-0cd1b3129e83" providerId="ADAL" clId="{836482C5-EA4E-4333-964D-D3A53F14B7DD}" dt="2020-03-09T14:45:08.220" v="710" actId="26606"/>
        <pc:sldMkLst>
          <pc:docMk/>
          <pc:sldMk cId="1200740580" sldId="286"/>
        </pc:sldMkLst>
        <pc:spChg chg="add">
          <ac:chgData name="Julie Chevrier" userId="b79d95cb-10c1-42d6-8c81-0cd1b3129e83" providerId="ADAL" clId="{836482C5-EA4E-4333-964D-D3A53F14B7DD}" dt="2020-03-09T14:45:08.220" v="710" actId="26606"/>
          <ac:spMkLst>
            <pc:docMk/>
            <pc:sldMk cId="1200740580" sldId="286"/>
            <ac:spMk id="8" creationId="{0F161291-765C-4033-9E84-52C51C6A5A63}"/>
          </ac:spMkLst>
        </pc:spChg>
        <pc:spChg chg="add">
          <ac:chgData name="Julie Chevrier" userId="b79d95cb-10c1-42d6-8c81-0cd1b3129e83" providerId="ADAL" clId="{836482C5-EA4E-4333-964D-D3A53F14B7DD}" dt="2020-03-09T14:45:08.220" v="710" actId="26606"/>
          <ac:spMkLst>
            <pc:docMk/>
            <pc:sldMk cId="1200740580" sldId="286"/>
            <ac:spMk id="10" creationId="{37F69638-8A6F-45AB-B9EC-9D8C8FC37180}"/>
          </ac:spMkLst>
        </pc:spChg>
        <pc:picChg chg="add mod">
          <ac:chgData name="Julie Chevrier" userId="b79d95cb-10c1-42d6-8c81-0cd1b3129e83" providerId="ADAL" clId="{836482C5-EA4E-4333-964D-D3A53F14B7DD}" dt="2020-03-09T14:45:08.220" v="710" actId="26606"/>
          <ac:picMkLst>
            <pc:docMk/>
            <pc:sldMk cId="1200740580" sldId="286"/>
            <ac:picMk id="3" creationId="{82837848-3D44-418B-86C8-AF75D85FC702}"/>
          </ac:picMkLst>
        </pc:picChg>
      </pc:sldChg>
      <pc:sldChg chg="addSp modSp add mod ord setBg">
        <pc:chgData name="Julie Chevrier" userId="b79d95cb-10c1-42d6-8c81-0cd1b3129e83" providerId="ADAL" clId="{836482C5-EA4E-4333-964D-D3A53F14B7DD}" dt="2020-03-09T14:46:14.727" v="724"/>
        <pc:sldMkLst>
          <pc:docMk/>
          <pc:sldMk cId="4013999477" sldId="287"/>
        </pc:sldMkLst>
        <pc:spChg chg="add">
          <ac:chgData name="Julie Chevrier" userId="b79d95cb-10c1-42d6-8c81-0cd1b3129e83" providerId="ADAL" clId="{836482C5-EA4E-4333-964D-D3A53F14B7DD}" dt="2020-03-09T14:45:38.182" v="715" actId="26606"/>
          <ac:spMkLst>
            <pc:docMk/>
            <pc:sldMk cId="4013999477" sldId="287"/>
            <ac:spMk id="8" creationId="{0F161291-765C-4033-9E84-52C51C6A5A63}"/>
          </ac:spMkLst>
        </pc:spChg>
        <pc:spChg chg="add">
          <ac:chgData name="Julie Chevrier" userId="b79d95cb-10c1-42d6-8c81-0cd1b3129e83" providerId="ADAL" clId="{836482C5-EA4E-4333-964D-D3A53F14B7DD}" dt="2020-03-09T14:45:38.182" v="715" actId="26606"/>
          <ac:spMkLst>
            <pc:docMk/>
            <pc:sldMk cId="4013999477" sldId="287"/>
            <ac:spMk id="10" creationId="{37F69638-8A6F-45AB-B9EC-9D8C8FC37180}"/>
          </ac:spMkLst>
        </pc:spChg>
        <pc:picChg chg="add mod">
          <ac:chgData name="Julie Chevrier" userId="b79d95cb-10c1-42d6-8c81-0cd1b3129e83" providerId="ADAL" clId="{836482C5-EA4E-4333-964D-D3A53F14B7DD}" dt="2020-03-09T14:45:38.182" v="715" actId="26606"/>
          <ac:picMkLst>
            <pc:docMk/>
            <pc:sldMk cId="4013999477" sldId="287"/>
            <ac:picMk id="3" creationId="{283027A7-3924-4A32-B5DD-46EE885D2F6C}"/>
          </ac:picMkLst>
        </pc:picChg>
      </pc:sldChg>
      <pc:sldChg chg="addSp modSp add mod setBg">
        <pc:chgData name="Julie Chevrier" userId="b79d95cb-10c1-42d6-8c81-0cd1b3129e83" providerId="ADAL" clId="{836482C5-EA4E-4333-964D-D3A53F14B7DD}" dt="2020-03-09T14:45:59.383" v="720" actId="962"/>
        <pc:sldMkLst>
          <pc:docMk/>
          <pc:sldMk cId="509143675" sldId="288"/>
        </pc:sldMkLst>
        <pc:spChg chg="add">
          <ac:chgData name="Julie Chevrier" userId="b79d95cb-10c1-42d6-8c81-0cd1b3129e83" providerId="ADAL" clId="{836482C5-EA4E-4333-964D-D3A53F14B7DD}" dt="2020-03-09T14:45:59.196" v="718" actId="26606"/>
          <ac:spMkLst>
            <pc:docMk/>
            <pc:sldMk cId="509143675" sldId="288"/>
            <ac:spMk id="8" creationId="{0F161291-765C-4033-9E84-52C51C6A5A63}"/>
          </ac:spMkLst>
        </pc:spChg>
        <pc:spChg chg="add">
          <ac:chgData name="Julie Chevrier" userId="b79d95cb-10c1-42d6-8c81-0cd1b3129e83" providerId="ADAL" clId="{836482C5-EA4E-4333-964D-D3A53F14B7DD}" dt="2020-03-09T14:45:59.196" v="718" actId="26606"/>
          <ac:spMkLst>
            <pc:docMk/>
            <pc:sldMk cId="509143675" sldId="288"/>
            <ac:spMk id="10" creationId="{37F69638-8A6F-45AB-B9EC-9D8C8FC37180}"/>
          </ac:spMkLst>
        </pc:spChg>
        <pc:picChg chg="add mod">
          <ac:chgData name="Julie Chevrier" userId="b79d95cb-10c1-42d6-8c81-0cd1b3129e83" providerId="ADAL" clId="{836482C5-EA4E-4333-964D-D3A53F14B7DD}" dt="2020-03-09T14:45:59.383" v="720" actId="962"/>
          <ac:picMkLst>
            <pc:docMk/>
            <pc:sldMk cId="509143675" sldId="288"/>
            <ac:picMk id="3" creationId="{3256318A-980F-470D-A8CB-7041A6423FE1}"/>
          </ac:picMkLst>
        </pc:picChg>
      </pc:sldChg>
    </pc:docChg>
  </pc:docChgLst>
  <pc:docChgLst>
    <pc:chgData name="Julie Chevrier" userId="b79d95cb-10c1-42d6-8c81-0cd1b3129e83" providerId="ADAL" clId="{208E483F-C39F-49BA-B5EA-B0241BC40DC3}"/>
    <pc:docChg chg="custSel modSld">
      <pc:chgData name="Julie Chevrier" userId="b79d95cb-10c1-42d6-8c81-0cd1b3129e83" providerId="ADAL" clId="{208E483F-C39F-49BA-B5EA-B0241BC40DC3}" dt="2023-08-10T16:07:00.038" v="29" actId="1076"/>
      <pc:docMkLst>
        <pc:docMk/>
      </pc:docMkLst>
      <pc:sldChg chg="modSp mod">
        <pc:chgData name="Julie Chevrier" userId="b79d95cb-10c1-42d6-8c81-0cd1b3129e83" providerId="ADAL" clId="{208E483F-C39F-49BA-B5EA-B0241BC40DC3}" dt="2023-08-10T16:07:00.038" v="29" actId="1076"/>
        <pc:sldMkLst>
          <pc:docMk/>
          <pc:sldMk cId="1584372405" sldId="258"/>
        </pc:sldMkLst>
        <pc:spChg chg="mod">
          <ac:chgData name="Julie Chevrier" userId="b79d95cb-10c1-42d6-8c81-0cd1b3129e83" providerId="ADAL" clId="{208E483F-C39F-49BA-B5EA-B0241BC40DC3}" dt="2023-08-10T16:07:00.038" v="29" actId="1076"/>
          <ac:spMkLst>
            <pc:docMk/>
            <pc:sldMk cId="1584372405" sldId="258"/>
            <ac:spMk id="2" creationId="{594E921B-0259-45E9-AA0B-EB44DA3223B4}"/>
          </ac:spMkLst>
        </pc:spChg>
      </pc:sldChg>
    </pc:docChg>
  </pc:docChgLst>
  <pc:docChgLst>
    <pc:chgData name="Julie Chevrier" userId="b79d95cb-10c1-42d6-8c81-0cd1b3129e83" providerId="ADAL" clId="{CD978459-7263-432C-B8FB-F34F42555050}"/>
    <pc:docChg chg="modSld">
      <pc:chgData name="Julie Chevrier" userId="b79d95cb-10c1-42d6-8c81-0cd1b3129e83" providerId="ADAL" clId="{CD978459-7263-432C-B8FB-F34F42555050}" dt="2020-04-13T21:25:50.043" v="0" actId="20577"/>
      <pc:docMkLst>
        <pc:docMk/>
      </pc:docMkLst>
      <pc:sldChg chg="modSp mod">
        <pc:chgData name="Julie Chevrier" userId="b79d95cb-10c1-42d6-8c81-0cd1b3129e83" providerId="ADAL" clId="{CD978459-7263-432C-B8FB-F34F42555050}" dt="2020-04-13T21:25:50.043" v="0" actId="20577"/>
        <pc:sldMkLst>
          <pc:docMk/>
          <pc:sldMk cId="39451588" sldId="283"/>
        </pc:sldMkLst>
        <pc:spChg chg="mod">
          <ac:chgData name="Julie Chevrier" userId="b79d95cb-10c1-42d6-8c81-0cd1b3129e83" providerId="ADAL" clId="{CD978459-7263-432C-B8FB-F34F42555050}" dt="2020-04-13T21:25:50.043" v="0" actId="20577"/>
          <ac:spMkLst>
            <pc:docMk/>
            <pc:sldMk cId="39451588" sldId="283"/>
            <ac:spMk id="35" creationId="{B15C5B03-C942-4C13-AC9D-0FA1F4D78B25}"/>
          </ac:spMkLst>
        </pc:spChg>
      </pc:sldChg>
    </pc:docChg>
  </pc:docChgLst>
  <pc:docChgLst>
    <pc:chgData name="Julie Chevrier" userId="b79d95cb-10c1-42d6-8c81-0cd1b3129e83" providerId="ADAL" clId="{7C8ADF1A-12DD-403F-8363-A7AEFEA1EAE8}"/>
    <pc:docChg chg="undo custSel addSld delSld modSld sldOrd">
      <pc:chgData name="Julie Chevrier" userId="b79d95cb-10c1-42d6-8c81-0cd1b3129e83" providerId="ADAL" clId="{7C8ADF1A-12DD-403F-8363-A7AEFEA1EAE8}" dt="2023-04-03T02:36:37.411" v="4113" actId="313"/>
      <pc:docMkLst>
        <pc:docMk/>
      </pc:docMkLst>
      <pc:sldChg chg="ord">
        <pc:chgData name="Julie Chevrier" userId="b79d95cb-10c1-42d6-8c81-0cd1b3129e83" providerId="ADAL" clId="{7C8ADF1A-12DD-403F-8363-A7AEFEA1EAE8}" dt="2023-04-03T02:24:57.402" v="3558"/>
        <pc:sldMkLst>
          <pc:docMk/>
          <pc:sldMk cId="1584372405" sldId="258"/>
        </pc:sldMkLst>
      </pc:sldChg>
      <pc:sldChg chg="addSp delSp modSp mod modAnim">
        <pc:chgData name="Julie Chevrier" userId="b79d95cb-10c1-42d6-8c81-0cd1b3129e83" providerId="ADAL" clId="{7C8ADF1A-12DD-403F-8363-A7AEFEA1EAE8}" dt="2023-04-03T02:34:16.283" v="4048" actId="313"/>
        <pc:sldMkLst>
          <pc:docMk/>
          <pc:sldMk cId="975928669" sldId="260"/>
        </pc:sldMkLst>
        <pc:spChg chg="mod">
          <ac:chgData name="Julie Chevrier" userId="b79d95cb-10c1-42d6-8c81-0cd1b3129e83" providerId="ADAL" clId="{7C8ADF1A-12DD-403F-8363-A7AEFEA1EAE8}" dt="2023-04-03T02:34:16.283" v="4048" actId="313"/>
          <ac:spMkLst>
            <pc:docMk/>
            <pc:sldMk cId="975928669" sldId="260"/>
            <ac:spMk id="3" creationId="{47BCE906-0DDC-4D98-8A5B-3C5351D28E2A}"/>
          </ac:spMkLst>
        </pc:spChg>
        <pc:picChg chg="del">
          <ac:chgData name="Julie Chevrier" userId="b79d95cb-10c1-42d6-8c81-0cd1b3129e83" providerId="ADAL" clId="{7C8ADF1A-12DD-403F-8363-A7AEFEA1EAE8}" dt="2023-03-31T18:22:22.735" v="75" actId="478"/>
          <ac:picMkLst>
            <pc:docMk/>
            <pc:sldMk cId="975928669" sldId="260"/>
            <ac:picMk id="4" creationId="{797AA346-A979-4D9E-951E-2076DFA501EA}"/>
          </ac:picMkLst>
        </pc:picChg>
        <pc:picChg chg="add mod">
          <ac:chgData name="Julie Chevrier" userId="b79d95cb-10c1-42d6-8c81-0cd1b3129e83" providerId="ADAL" clId="{7C8ADF1A-12DD-403F-8363-A7AEFEA1EAE8}" dt="2023-03-31T18:25:01.540" v="110" actId="1076"/>
          <ac:picMkLst>
            <pc:docMk/>
            <pc:sldMk cId="975928669" sldId="260"/>
            <ac:picMk id="1026" creationId="{46801A11-14CF-1E88-63B6-46DEAB0D38DC}"/>
          </ac:picMkLst>
        </pc:picChg>
        <pc:cxnChg chg="add mod">
          <ac:chgData name="Julie Chevrier" userId="b79d95cb-10c1-42d6-8c81-0cd1b3129e83" providerId="ADAL" clId="{7C8ADF1A-12DD-403F-8363-A7AEFEA1EAE8}" dt="2023-03-31T18:23:56.544" v="92" actId="1076"/>
          <ac:cxnSpMkLst>
            <pc:docMk/>
            <pc:sldMk cId="975928669" sldId="260"/>
            <ac:cxnSpMk id="6" creationId="{83658B39-FD1C-796E-36CA-EAC799485A40}"/>
          </ac:cxnSpMkLst>
        </pc:cxnChg>
        <pc:cxnChg chg="add mod">
          <ac:chgData name="Julie Chevrier" userId="b79d95cb-10c1-42d6-8c81-0cd1b3129e83" providerId="ADAL" clId="{7C8ADF1A-12DD-403F-8363-A7AEFEA1EAE8}" dt="2023-03-31T18:23:56.544" v="92" actId="1076"/>
          <ac:cxnSpMkLst>
            <pc:docMk/>
            <pc:sldMk cId="975928669" sldId="260"/>
            <ac:cxnSpMk id="7" creationId="{FAEF04A5-8A8C-6DD6-30BC-F4FAE535E4AA}"/>
          </ac:cxnSpMkLst>
        </pc:cxnChg>
        <pc:cxnChg chg="add mod">
          <ac:chgData name="Julie Chevrier" userId="b79d95cb-10c1-42d6-8c81-0cd1b3129e83" providerId="ADAL" clId="{7C8ADF1A-12DD-403F-8363-A7AEFEA1EAE8}" dt="2023-03-31T18:23:56.544" v="92" actId="1076"/>
          <ac:cxnSpMkLst>
            <pc:docMk/>
            <pc:sldMk cId="975928669" sldId="260"/>
            <ac:cxnSpMk id="10" creationId="{4B807E1D-B576-6E1F-B064-D1F5D187E569}"/>
          </ac:cxnSpMkLst>
        </pc:cxnChg>
        <pc:cxnChg chg="add mod">
          <ac:chgData name="Julie Chevrier" userId="b79d95cb-10c1-42d6-8c81-0cd1b3129e83" providerId="ADAL" clId="{7C8ADF1A-12DD-403F-8363-A7AEFEA1EAE8}" dt="2023-04-03T02:33:38.593" v="4044" actId="1076"/>
          <ac:cxnSpMkLst>
            <pc:docMk/>
            <pc:sldMk cId="975928669" sldId="260"/>
            <ac:cxnSpMk id="16" creationId="{BD0C0DFC-DFEA-879B-8D73-9714A584A01A}"/>
          </ac:cxnSpMkLst>
        </pc:cxnChg>
        <pc:cxnChg chg="add mod">
          <ac:chgData name="Julie Chevrier" userId="b79d95cb-10c1-42d6-8c81-0cd1b3129e83" providerId="ADAL" clId="{7C8ADF1A-12DD-403F-8363-A7AEFEA1EAE8}" dt="2023-03-31T18:28:06.719" v="138" actId="14100"/>
          <ac:cxnSpMkLst>
            <pc:docMk/>
            <pc:sldMk cId="975928669" sldId="260"/>
            <ac:cxnSpMk id="19" creationId="{47F9BD08-B13D-0D8F-723F-D20C6AFAB7B5}"/>
          </ac:cxnSpMkLst>
        </pc:cxnChg>
        <pc:cxnChg chg="add mod">
          <ac:chgData name="Julie Chevrier" userId="b79d95cb-10c1-42d6-8c81-0cd1b3129e83" providerId="ADAL" clId="{7C8ADF1A-12DD-403F-8363-A7AEFEA1EAE8}" dt="2023-04-03T02:33:38.593" v="4044" actId="1076"/>
          <ac:cxnSpMkLst>
            <pc:docMk/>
            <pc:sldMk cId="975928669" sldId="260"/>
            <ac:cxnSpMk id="24" creationId="{AF156245-C963-A51E-D07B-77F65459EA7D}"/>
          </ac:cxnSpMkLst>
        </pc:cxnChg>
        <pc:cxnChg chg="add mod">
          <ac:chgData name="Julie Chevrier" userId="b79d95cb-10c1-42d6-8c81-0cd1b3129e83" providerId="ADAL" clId="{7C8ADF1A-12DD-403F-8363-A7AEFEA1EAE8}" dt="2023-04-03T02:33:52.431" v="4046" actId="1076"/>
          <ac:cxnSpMkLst>
            <pc:docMk/>
            <pc:sldMk cId="975928669" sldId="260"/>
            <ac:cxnSpMk id="38" creationId="{F70294CF-4A89-CB1B-9BB3-4640C0106A37}"/>
          </ac:cxnSpMkLst>
        </pc:cxnChg>
        <pc:cxnChg chg="add mod">
          <ac:chgData name="Julie Chevrier" userId="b79d95cb-10c1-42d6-8c81-0cd1b3129e83" providerId="ADAL" clId="{7C8ADF1A-12DD-403F-8363-A7AEFEA1EAE8}" dt="2023-04-03T02:33:52.431" v="4046" actId="1076"/>
          <ac:cxnSpMkLst>
            <pc:docMk/>
            <pc:sldMk cId="975928669" sldId="260"/>
            <ac:cxnSpMk id="41" creationId="{80588739-09C2-9154-60B1-2F1FCF5F404C}"/>
          </ac:cxnSpMkLst>
        </pc:cxnChg>
        <pc:cxnChg chg="add mod">
          <ac:chgData name="Julie Chevrier" userId="b79d95cb-10c1-42d6-8c81-0cd1b3129e83" providerId="ADAL" clId="{7C8ADF1A-12DD-403F-8363-A7AEFEA1EAE8}" dt="2023-04-03T02:33:52.431" v="4046" actId="1076"/>
          <ac:cxnSpMkLst>
            <pc:docMk/>
            <pc:sldMk cId="975928669" sldId="260"/>
            <ac:cxnSpMk id="43" creationId="{94A0D45B-7AE4-C6A4-AAD2-98722D56AE85}"/>
          </ac:cxnSpMkLst>
        </pc:cxnChg>
      </pc:sldChg>
      <pc:sldChg chg="del">
        <pc:chgData name="Julie Chevrier" userId="b79d95cb-10c1-42d6-8c81-0cd1b3129e83" providerId="ADAL" clId="{7C8ADF1A-12DD-403F-8363-A7AEFEA1EAE8}" dt="2023-04-03T02:22:37.099" v="3447" actId="47"/>
        <pc:sldMkLst>
          <pc:docMk/>
          <pc:sldMk cId="3025166010" sldId="263"/>
        </pc:sldMkLst>
      </pc:sldChg>
      <pc:sldChg chg="modSp del mod">
        <pc:chgData name="Julie Chevrier" userId="b79d95cb-10c1-42d6-8c81-0cd1b3129e83" providerId="ADAL" clId="{7C8ADF1A-12DD-403F-8363-A7AEFEA1EAE8}" dt="2023-04-03T02:22:37.099" v="3447" actId="47"/>
        <pc:sldMkLst>
          <pc:docMk/>
          <pc:sldMk cId="2095568576" sldId="264"/>
        </pc:sldMkLst>
        <pc:picChg chg="mod">
          <ac:chgData name="Julie Chevrier" userId="b79d95cb-10c1-42d6-8c81-0cd1b3129e83" providerId="ADAL" clId="{7C8ADF1A-12DD-403F-8363-A7AEFEA1EAE8}" dt="2023-03-31T18:40:17.358" v="1024" actId="1076"/>
          <ac:picMkLst>
            <pc:docMk/>
            <pc:sldMk cId="2095568576" sldId="264"/>
            <ac:picMk id="3" creationId="{7A2C2B78-8517-4DC4-8634-4A028F449624}"/>
          </ac:picMkLst>
        </pc:picChg>
      </pc:sldChg>
      <pc:sldChg chg="del">
        <pc:chgData name="Julie Chevrier" userId="b79d95cb-10c1-42d6-8c81-0cd1b3129e83" providerId="ADAL" clId="{7C8ADF1A-12DD-403F-8363-A7AEFEA1EAE8}" dt="2023-04-03T02:22:37.099" v="3447" actId="47"/>
        <pc:sldMkLst>
          <pc:docMk/>
          <pc:sldMk cId="3957430177" sldId="265"/>
        </pc:sldMkLst>
      </pc:sldChg>
      <pc:sldChg chg="addSp delSp modSp mod">
        <pc:chgData name="Julie Chevrier" userId="b79d95cb-10c1-42d6-8c81-0cd1b3129e83" providerId="ADAL" clId="{7C8ADF1A-12DD-403F-8363-A7AEFEA1EAE8}" dt="2023-03-31T18:42:31.797" v="1063" actId="1076"/>
        <pc:sldMkLst>
          <pc:docMk/>
          <pc:sldMk cId="2117152807" sldId="267"/>
        </pc:sldMkLst>
        <pc:spChg chg="del mod">
          <ac:chgData name="Julie Chevrier" userId="b79d95cb-10c1-42d6-8c81-0cd1b3129e83" providerId="ADAL" clId="{7C8ADF1A-12DD-403F-8363-A7AEFEA1EAE8}" dt="2023-03-31T18:42:18.687" v="1059" actId="478"/>
          <ac:spMkLst>
            <pc:docMk/>
            <pc:sldMk cId="2117152807" sldId="267"/>
            <ac:spMk id="4" creationId="{C5EDB400-E3B5-4655-9585-AD4A399FFD56}"/>
          </ac:spMkLst>
        </pc:spChg>
        <pc:spChg chg="add del mod">
          <ac:chgData name="Julie Chevrier" userId="b79d95cb-10c1-42d6-8c81-0cd1b3129e83" providerId="ADAL" clId="{7C8ADF1A-12DD-403F-8363-A7AEFEA1EAE8}" dt="2023-03-31T18:42:16.119" v="1057" actId="478"/>
          <ac:spMkLst>
            <pc:docMk/>
            <pc:sldMk cId="2117152807" sldId="267"/>
            <ac:spMk id="8" creationId="{007442FB-8E51-93FF-B060-ED45AE365CBA}"/>
          </ac:spMkLst>
        </pc:spChg>
        <pc:spChg chg="add mod">
          <ac:chgData name="Julie Chevrier" userId="b79d95cb-10c1-42d6-8c81-0cd1b3129e83" providerId="ADAL" clId="{7C8ADF1A-12DD-403F-8363-A7AEFEA1EAE8}" dt="2023-03-31T18:42:31.797" v="1063" actId="1076"/>
          <ac:spMkLst>
            <pc:docMk/>
            <pc:sldMk cId="2117152807" sldId="267"/>
            <ac:spMk id="9" creationId="{848A7CDE-0A66-F286-1DD2-86A972152148}"/>
          </ac:spMkLst>
        </pc:spChg>
        <pc:picChg chg="add mod">
          <ac:chgData name="Julie Chevrier" userId="b79d95cb-10c1-42d6-8c81-0cd1b3129e83" providerId="ADAL" clId="{7C8ADF1A-12DD-403F-8363-A7AEFEA1EAE8}" dt="2023-03-31T18:40:28.461" v="1028" actId="14100"/>
          <ac:picMkLst>
            <pc:docMk/>
            <pc:sldMk cId="2117152807" sldId="267"/>
            <ac:picMk id="2" creationId="{3B790BC7-B247-C14B-F4E2-B9DE17161A5B}"/>
          </ac:picMkLst>
        </pc:picChg>
        <pc:picChg chg="del mod">
          <ac:chgData name="Julie Chevrier" userId="b79d95cb-10c1-42d6-8c81-0cd1b3129e83" providerId="ADAL" clId="{7C8ADF1A-12DD-403F-8363-A7AEFEA1EAE8}" dt="2023-03-31T18:37:11.205" v="950" actId="478"/>
          <ac:picMkLst>
            <pc:docMk/>
            <pc:sldMk cId="2117152807" sldId="267"/>
            <ac:picMk id="3" creationId="{D179451E-E1A2-4B78-B21F-F7CEF4E29ACD}"/>
          </ac:picMkLst>
        </pc:picChg>
        <pc:picChg chg="add mod">
          <ac:chgData name="Julie Chevrier" userId="b79d95cb-10c1-42d6-8c81-0cd1b3129e83" providerId="ADAL" clId="{7C8ADF1A-12DD-403F-8363-A7AEFEA1EAE8}" dt="2023-03-31T18:41:07.884" v="1038" actId="14100"/>
          <ac:picMkLst>
            <pc:docMk/>
            <pc:sldMk cId="2117152807" sldId="267"/>
            <ac:picMk id="5" creationId="{9BEB172B-C2C7-85E0-EF94-008903956715}"/>
          </ac:picMkLst>
        </pc:picChg>
        <pc:picChg chg="add mod">
          <ac:chgData name="Julie Chevrier" userId="b79d95cb-10c1-42d6-8c81-0cd1b3129e83" providerId="ADAL" clId="{7C8ADF1A-12DD-403F-8363-A7AEFEA1EAE8}" dt="2023-03-31T18:41:11.702" v="1039" actId="14100"/>
          <ac:picMkLst>
            <pc:docMk/>
            <pc:sldMk cId="2117152807" sldId="267"/>
            <ac:picMk id="6" creationId="{24ABA614-5E38-2D6B-E643-781AA5BB4D68}"/>
          </ac:picMkLst>
        </pc:picChg>
        <pc:picChg chg="add mod">
          <ac:chgData name="Julie Chevrier" userId="b79d95cb-10c1-42d6-8c81-0cd1b3129e83" providerId="ADAL" clId="{7C8ADF1A-12DD-403F-8363-A7AEFEA1EAE8}" dt="2023-03-31T18:41:43.518" v="1049" actId="1076"/>
          <ac:picMkLst>
            <pc:docMk/>
            <pc:sldMk cId="2117152807" sldId="267"/>
            <ac:picMk id="7" creationId="{09969F08-FF13-CD1E-921A-ECCC82684961}"/>
          </ac:picMkLst>
        </pc:picChg>
      </pc:sldChg>
      <pc:sldChg chg="del">
        <pc:chgData name="Julie Chevrier" userId="b79d95cb-10c1-42d6-8c81-0cd1b3129e83" providerId="ADAL" clId="{7C8ADF1A-12DD-403F-8363-A7AEFEA1EAE8}" dt="2023-03-31T18:42:41.875" v="1065" actId="47"/>
        <pc:sldMkLst>
          <pc:docMk/>
          <pc:sldMk cId="1420228887" sldId="268"/>
        </pc:sldMkLst>
      </pc:sldChg>
      <pc:sldChg chg="del ord">
        <pc:chgData name="Julie Chevrier" userId="b79d95cb-10c1-42d6-8c81-0cd1b3129e83" providerId="ADAL" clId="{7C8ADF1A-12DD-403F-8363-A7AEFEA1EAE8}" dt="2023-04-03T02:25:17.634" v="3561" actId="47"/>
        <pc:sldMkLst>
          <pc:docMk/>
          <pc:sldMk cId="1530084692" sldId="269"/>
        </pc:sldMkLst>
      </pc:sldChg>
      <pc:sldChg chg="addSp delSp modSp mod">
        <pc:chgData name="Julie Chevrier" userId="b79d95cb-10c1-42d6-8c81-0cd1b3129e83" providerId="ADAL" clId="{7C8ADF1A-12DD-403F-8363-A7AEFEA1EAE8}" dt="2023-04-03T01:40:36.828" v="1456" actId="20577"/>
        <pc:sldMkLst>
          <pc:docMk/>
          <pc:sldMk cId="2164697572" sldId="270"/>
        </pc:sldMkLst>
        <pc:spChg chg="add mod">
          <ac:chgData name="Julie Chevrier" userId="b79d95cb-10c1-42d6-8c81-0cd1b3129e83" providerId="ADAL" clId="{7C8ADF1A-12DD-403F-8363-A7AEFEA1EAE8}" dt="2023-03-31T19:31:20.658" v="1387" actId="1076"/>
          <ac:spMkLst>
            <pc:docMk/>
            <pc:sldMk cId="2164697572" sldId="270"/>
            <ac:spMk id="7" creationId="{629EB1B4-3A56-22AD-1451-734912443DB4}"/>
          </ac:spMkLst>
        </pc:spChg>
        <pc:spChg chg="add mod">
          <ac:chgData name="Julie Chevrier" userId="b79d95cb-10c1-42d6-8c81-0cd1b3129e83" providerId="ADAL" clId="{7C8ADF1A-12DD-403F-8363-A7AEFEA1EAE8}" dt="2023-03-31T19:31:24.314" v="1388" actId="1076"/>
          <ac:spMkLst>
            <pc:docMk/>
            <pc:sldMk cId="2164697572" sldId="270"/>
            <ac:spMk id="8" creationId="{E7011C7D-0798-E4C0-3FC6-A3F26EEE1193}"/>
          </ac:spMkLst>
        </pc:spChg>
        <pc:spChg chg="add mod">
          <ac:chgData name="Julie Chevrier" userId="b79d95cb-10c1-42d6-8c81-0cd1b3129e83" providerId="ADAL" clId="{7C8ADF1A-12DD-403F-8363-A7AEFEA1EAE8}" dt="2023-04-03T01:40:30.836" v="1449" actId="20577"/>
          <ac:spMkLst>
            <pc:docMk/>
            <pc:sldMk cId="2164697572" sldId="270"/>
            <ac:spMk id="9" creationId="{DF4937B9-942B-8E06-5723-4F8EC4946291}"/>
          </ac:spMkLst>
        </pc:spChg>
        <pc:spChg chg="add mod">
          <ac:chgData name="Julie Chevrier" userId="b79d95cb-10c1-42d6-8c81-0cd1b3129e83" providerId="ADAL" clId="{7C8ADF1A-12DD-403F-8363-A7AEFEA1EAE8}" dt="2023-04-03T01:40:36.828" v="1456" actId="20577"/>
          <ac:spMkLst>
            <pc:docMk/>
            <pc:sldMk cId="2164697572" sldId="270"/>
            <ac:spMk id="11" creationId="{A7523280-AA2E-5416-FCF2-B01735EF5FD0}"/>
          </ac:spMkLst>
        </pc:spChg>
        <pc:picChg chg="del">
          <ac:chgData name="Julie Chevrier" userId="b79d95cb-10c1-42d6-8c81-0cd1b3129e83" providerId="ADAL" clId="{7C8ADF1A-12DD-403F-8363-A7AEFEA1EAE8}" dt="2023-03-31T19:29:38.289" v="1345" actId="478"/>
          <ac:picMkLst>
            <pc:docMk/>
            <pc:sldMk cId="2164697572" sldId="270"/>
            <ac:picMk id="3" creationId="{6C97A6D3-CC83-43BD-8BA3-9BE5F5EE69FD}"/>
          </ac:picMkLst>
        </pc:picChg>
        <pc:picChg chg="add del">
          <ac:chgData name="Julie Chevrier" userId="b79d95cb-10c1-42d6-8c81-0cd1b3129e83" providerId="ADAL" clId="{7C8ADF1A-12DD-403F-8363-A7AEFEA1EAE8}" dt="2023-03-31T19:29:37.074" v="1344" actId="478"/>
          <ac:picMkLst>
            <pc:docMk/>
            <pc:sldMk cId="2164697572" sldId="270"/>
            <ac:picMk id="5" creationId="{6111A826-4BF6-4DB9-AA13-1A2A4ED5B972}"/>
          </ac:picMkLst>
        </pc:picChg>
        <pc:picChg chg="add mod">
          <ac:chgData name="Julie Chevrier" userId="b79d95cb-10c1-42d6-8c81-0cd1b3129e83" providerId="ADAL" clId="{7C8ADF1A-12DD-403F-8363-A7AEFEA1EAE8}" dt="2023-03-31T19:30:56.312" v="1383" actId="1076"/>
          <ac:picMkLst>
            <pc:docMk/>
            <pc:sldMk cId="2164697572" sldId="270"/>
            <ac:picMk id="2050" creationId="{F9865E24-6EBC-C172-68B3-296EFC59030C}"/>
          </ac:picMkLst>
        </pc:picChg>
        <pc:picChg chg="add mod">
          <ac:chgData name="Julie Chevrier" userId="b79d95cb-10c1-42d6-8c81-0cd1b3129e83" providerId="ADAL" clId="{7C8ADF1A-12DD-403F-8363-A7AEFEA1EAE8}" dt="2023-03-31T19:31:28.663" v="1389" actId="14100"/>
          <ac:picMkLst>
            <pc:docMk/>
            <pc:sldMk cId="2164697572" sldId="270"/>
            <ac:picMk id="2052" creationId="{E5DA8057-17FB-8643-2C26-091CB8990833}"/>
          </ac:picMkLst>
        </pc:picChg>
        <pc:cxnChg chg="add mod">
          <ac:chgData name="Julie Chevrier" userId="b79d95cb-10c1-42d6-8c81-0cd1b3129e83" providerId="ADAL" clId="{7C8ADF1A-12DD-403F-8363-A7AEFEA1EAE8}" dt="2023-03-31T19:31:09.751" v="1385" actId="1076"/>
          <ac:cxnSpMkLst>
            <pc:docMk/>
            <pc:sldMk cId="2164697572" sldId="270"/>
            <ac:cxnSpMk id="4" creationId="{B2EAD76B-9035-9E5F-5402-C8E36C0A3611}"/>
          </ac:cxnSpMkLst>
        </pc:cxnChg>
        <pc:cxnChg chg="add mod">
          <ac:chgData name="Julie Chevrier" userId="b79d95cb-10c1-42d6-8c81-0cd1b3129e83" providerId="ADAL" clId="{7C8ADF1A-12DD-403F-8363-A7AEFEA1EAE8}" dt="2023-03-31T19:30:56.312" v="1383" actId="1076"/>
          <ac:cxnSpMkLst>
            <pc:docMk/>
            <pc:sldMk cId="2164697572" sldId="270"/>
            <ac:cxnSpMk id="6" creationId="{F9EBE5DA-A71D-7A66-35DB-48BAFD342E54}"/>
          </ac:cxnSpMkLst>
        </pc:cxnChg>
      </pc:sldChg>
      <pc:sldChg chg="del">
        <pc:chgData name="Julie Chevrier" userId="b79d95cb-10c1-42d6-8c81-0cd1b3129e83" providerId="ADAL" clId="{7C8ADF1A-12DD-403F-8363-A7AEFEA1EAE8}" dt="2023-04-03T01:42:48.199" v="1602" actId="47"/>
        <pc:sldMkLst>
          <pc:docMk/>
          <pc:sldMk cId="3039516978" sldId="271"/>
        </pc:sldMkLst>
      </pc:sldChg>
      <pc:sldChg chg="addSp modSp mod">
        <pc:chgData name="Julie Chevrier" userId="b79d95cb-10c1-42d6-8c81-0cd1b3129e83" providerId="ADAL" clId="{7C8ADF1A-12DD-403F-8363-A7AEFEA1EAE8}" dt="2023-03-31T19:18:11.953" v="1335" actId="1076"/>
        <pc:sldMkLst>
          <pc:docMk/>
          <pc:sldMk cId="2184966668" sldId="272"/>
        </pc:sldMkLst>
        <pc:spChg chg="add mod">
          <ac:chgData name="Julie Chevrier" userId="b79d95cb-10c1-42d6-8c81-0cd1b3129e83" providerId="ADAL" clId="{7C8ADF1A-12DD-403F-8363-A7AEFEA1EAE8}" dt="2023-03-31T19:18:11.953" v="1335" actId="1076"/>
          <ac:spMkLst>
            <pc:docMk/>
            <pc:sldMk cId="2184966668" sldId="272"/>
            <ac:spMk id="2" creationId="{2017C582-2709-29A5-B0C6-B2D9EB605FD9}"/>
          </ac:spMkLst>
        </pc:spChg>
        <pc:picChg chg="mod">
          <ac:chgData name="Julie Chevrier" userId="b79d95cb-10c1-42d6-8c81-0cd1b3129e83" providerId="ADAL" clId="{7C8ADF1A-12DD-403F-8363-A7AEFEA1EAE8}" dt="2023-03-31T19:16:13.852" v="1196" actId="1076"/>
          <ac:picMkLst>
            <pc:docMk/>
            <pc:sldMk cId="2184966668" sldId="272"/>
            <ac:picMk id="5" creationId="{EDF4E2DC-D1DB-44BE-9F18-7B5C1BFD6D3F}"/>
          </ac:picMkLst>
        </pc:picChg>
      </pc:sldChg>
      <pc:sldChg chg="addSp delSp modSp mod ord">
        <pc:chgData name="Julie Chevrier" userId="b79d95cb-10c1-42d6-8c81-0cd1b3129e83" providerId="ADAL" clId="{7C8ADF1A-12DD-403F-8363-A7AEFEA1EAE8}" dt="2023-04-03T01:47:22.615" v="1985" actId="14100"/>
        <pc:sldMkLst>
          <pc:docMk/>
          <pc:sldMk cId="1871364557" sldId="275"/>
        </pc:sldMkLst>
        <pc:spChg chg="add mod">
          <ac:chgData name="Julie Chevrier" userId="b79d95cb-10c1-42d6-8c81-0cd1b3129e83" providerId="ADAL" clId="{7C8ADF1A-12DD-403F-8363-A7AEFEA1EAE8}" dt="2023-04-03T01:47:22.615" v="1985" actId="14100"/>
          <ac:spMkLst>
            <pc:docMk/>
            <pc:sldMk cId="1871364557" sldId="275"/>
            <ac:spMk id="4" creationId="{8EB53570-F679-1FD6-B31B-E2CB77BD0CCF}"/>
          </ac:spMkLst>
        </pc:spChg>
        <pc:spChg chg="del">
          <ac:chgData name="Julie Chevrier" userId="b79d95cb-10c1-42d6-8c81-0cd1b3129e83" providerId="ADAL" clId="{7C8ADF1A-12DD-403F-8363-A7AEFEA1EAE8}" dt="2023-04-03T01:45:23.512" v="1812" actId="478"/>
          <ac:spMkLst>
            <pc:docMk/>
            <pc:sldMk cId="1871364557" sldId="275"/>
            <ac:spMk id="20" creationId="{1403B70B-E9BB-4B38-9C60-80D26A345293}"/>
          </ac:spMkLst>
        </pc:spChg>
        <pc:picChg chg="add mod">
          <ac:chgData name="Julie Chevrier" userId="b79d95cb-10c1-42d6-8c81-0cd1b3129e83" providerId="ADAL" clId="{7C8ADF1A-12DD-403F-8363-A7AEFEA1EAE8}" dt="2023-04-03T01:45:57.304" v="1821" actId="1076"/>
          <ac:picMkLst>
            <pc:docMk/>
            <pc:sldMk cId="1871364557" sldId="275"/>
            <ac:picMk id="2" creationId="{B8009B43-8D53-C483-A552-AF701AE00AC5}"/>
          </ac:picMkLst>
        </pc:picChg>
        <pc:picChg chg="mod">
          <ac:chgData name="Julie Chevrier" userId="b79d95cb-10c1-42d6-8c81-0cd1b3129e83" providerId="ADAL" clId="{7C8ADF1A-12DD-403F-8363-A7AEFEA1EAE8}" dt="2023-04-03T01:45:57.304" v="1821" actId="1076"/>
          <ac:picMkLst>
            <pc:docMk/>
            <pc:sldMk cId="1871364557" sldId="275"/>
            <ac:picMk id="3" creationId="{903F1569-7401-4E3C-846C-11E294F2453B}"/>
          </ac:picMkLst>
        </pc:picChg>
      </pc:sldChg>
      <pc:sldChg chg="del">
        <pc:chgData name="Julie Chevrier" userId="b79d95cb-10c1-42d6-8c81-0cd1b3129e83" providerId="ADAL" clId="{7C8ADF1A-12DD-403F-8363-A7AEFEA1EAE8}" dt="2023-04-03T01:46:01.443" v="1822" actId="47"/>
        <pc:sldMkLst>
          <pc:docMk/>
          <pc:sldMk cId="2180857019" sldId="276"/>
        </pc:sldMkLst>
      </pc:sldChg>
      <pc:sldChg chg="ord">
        <pc:chgData name="Julie Chevrier" userId="b79d95cb-10c1-42d6-8c81-0cd1b3129e83" providerId="ADAL" clId="{7C8ADF1A-12DD-403F-8363-A7AEFEA1EAE8}" dt="2023-04-03T02:24:54.186" v="3556"/>
        <pc:sldMkLst>
          <pc:docMk/>
          <pc:sldMk cId="3052986500" sldId="277"/>
        </pc:sldMkLst>
      </pc:sldChg>
      <pc:sldChg chg="del">
        <pc:chgData name="Julie Chevrier" userId="b79d95cb-10c1-42d6-8c81-0cd1b3129e83" providerId="ADAL" clId="{7C8ADF1A-12DD-403F-8363-A7AEFEA1EAE8}" dt="2023-04-03T02:22:37.099" v="3447" actId="47"/>
        <pc:sldMkLst>
          <pc:docMk/>
          <pc:sldMk cId="1538616761" sldId="278"/>
        </pc:sldMkLst>
      </pc:sldChg>
      <pc:sldChg chg="del">
        <pc:chgData name="Julie Chevrier" userId="b79d95cb-10c1-42d6-8c81-0cd1b3129e83" providerId="ADAL" clId="{7C8ADF1A-12DD-403F-8363-A7AEFEA1EAE8}" dt="2023-04-03T02:23:54.286" v="3532" actId="47"/>
        <pc:sldMkLst>
          <pc:docMk/>
          <pc:sldMk cId="2384976874" sldId="279"/>
        </pc:sldMkLst>
      </pc:sldChg>
      <pc:sldChg chg="del">
        <pc:chgData name="Julie Chevrier" userId="b79d95cb-10c1-42d6-8c81-0cd1b3129e83" providerId="ADAL" clId="{7C8ADF1A-12DD-403F-8363-A7AEFEA1EAE8}" dt="2023-04-03T02:24:48.863" v="3554" actId="47"/>
        <pc:sldMkLst>
          <pc:docMk/>
          <pc:sldMk cId="746407648" sldId="285"/>
        </pc:sldMkLst>
      </pc:sldChg>
      <pc:sldChg chg="modSp mod">
        <pc:chgData name="Julie Chevrier" userId="b79d95cb-10c1-42d6-8c81-0cd1b3129e83" providerId="ADAL" clId="{7C8ADF1A-12DD-403F-8363-A7AEFEA1EAE8}" dt="2023-03-31T18:34:37.969" v="880" actId="20577"/>
        <pc:sldMkLst>
          <pc:docMk/>
          <pc:sldMk cId="3551909898" sldId="291"/>
        </pc:sldMkLst>
        <pc:spChg chg="mod">
          <ac:chgData name="Julie Chevrier" userId="b79d95cb-10c1-42d6-8c81-0cd1b3129e83" providerId="ADAL" clId="{7C8ADF1A-12DD-403F-8363-A7AEFEA1EAE8}" dt="2023-03-31T18:34:37.969" v="880" actId="20577"/>
          <ac:spMkLst>
            <pc:docMk/>
            <pc:sldMk cId="3551909898" sldId="291"/>
            <ac:spMk id="2" creationId="{D38AD560-DF04-478D-9D56-279C6E903517}"/>
          </ac:spMkLst>
        </pc:spChg>
      </pc:sldChg>
      <pc:sldChg chg="addSp modSp mod delCm">
        <pc:chgData name="Julie Chevrier" userId="b79d95cb-10c1-42d6-8c81-0cd1b3129e83" providerId="ADAL" clId="{7C8ADF1A-12DD-403F-8363-A7AEFEA1EAE8}" dt="2023-03-31T18:43:55.035" v="1138"/>
        <pc:sldMkLst>
          <pc:docMk/>
          <pc:sldMk cId="1073328975" sldId="292"/>
        </pc:sldMkLst>
        <pc:spChg chg="add mod">
          <ac:chgData name="Julie Chevrier" userId="b79d95cb-10c1-42d6-8c81-0cd1b3129e83" providerId="ADAL" clId="{7C8ADF1A-12DD-403F-8363-A7AEFEA1EAE8}" dt="2023-03-31T18:43:51.884" v="1137" actId="1076"/>
          <ac:spMkLst>
            <pc:docMk/>
            <pc:sldMk cId="1073328975" sldId="292"/>
            <ac:spMk id="2" creationId="{5740ABEB-50F4-1810-1DD3-716B72B85F14}"/>
          </ac:spMkLst>
        </pc:spChg>
      </pc:sldChg>
      <pc:sldChg chg="del">
        <pc:chgData name="Julie Chevrier" userId="b79d95cb-10c1-42d6-8c81-0cd1b3129e83" providerId="ADAL" clId="{7C8ADF1A-12DD-403F-8363-A7AEFEA1EAE8}" dt="2023-03-31T18:45:07.243" v="1139" actId="47"/>
        <pc:sldMkLst>
          <pc:docMk/>
          <pc:sldMk cId="1814818293" sldId="293"/>
        </pc:sldMkLst>
      </pc:sldChg>
      <pc:sldChg chg="del">
        <pc:chgData name="Julie Chevrier" userId="b79d95cb-10c1-42d6-8c81-0cd1b3129e83" providerId="ADAL" clId="{7C8ADF1A-12DD-403F-8363-A7AEFEA1EAE8}" dt="2023-03-31T18:46:29.560" v="1140" actId="47"/>
        <pc:sldMkLst>
          <pc:docMk/>
          <pc:sldMk cId="3892615342" sldId="294"/>
        </pc:sldMkLst>
      </pc:sldChg>
      <pc:sldChg chg="modSp new del mod ord">
        <pc:chgData name="Julie Chevrier" userId="b79d95cb-10c1-42d6-8c81-0cd1b3129e83" providerId="ADAL" clId="{7C8ADF1A-12DD-403F-8363-A7AEFEA1EAE8}" dt="2023-03-31T18:34:19.255" v="875" actId="47"/>
        <pc:sldMkLst>
          <pc:docMk/>
          <pc:sldMk cId="4036596495" sldId="297"/>
        </pc:sldMkLst>
        <pc:spChg chg="mod">
          <ac:chgData name="Julie Chevrier" userId="b79d95cb-10c1-42d6-8c81-0cd1b3129e83" providerId="ADAL" clId="{7C8ADF1A-12DD-403F-8363-A7AEFEA1EAE8}" dt="2023-03-31T18:19:55.408" v="33" actId="20577"/>
          <ac:spMkLst>
            <pc:docMk/>
            <pc:sldMk cId="4036596495" sldId="297"/>
            <ac:spMk id="2" creationId="{4E658C26-BB3B-D92B-A1D8-009183748BCE}"/>
          </ac:spMkLst>
        </pc:spChg>
        <pc:spChg chg="mod">
          <ac:chgData name="Julie Chevrier" userId="b79d95cb-10c1-42d6-8c81-0cd1b3129e83" providerId="ADAL" clId="{7C8ADF1A-12DD-403F-8363-A7AEFEA1EAE8}" dt="2023-03-31T18:20:08.458" v="71" actId="20577"/>
          <ac:spMkLst>
            <pc:docMk/>
            <pc:sldMk cId="4036596495" sldId="297"/>
            <ac:spMk id="3" creationId="{AC5B036D-1F20-EB05-D3D6-A5D18C3B6F1B}"/>
          </ac:spMkLst>
        </pc:spChg>
      </pc:sldChg>
      <pc:sldChg chg="modSp add mod">
        <pc:chgData name="Julie Chevrier" userId="b79d95cb-10c1-42d6-8c81-0cd1b3129e83" providerId="ADAL" clId="{7C8ADF1A-12DD-403F-8363-A7AEFEA1EAE8}" dt="2023-03-31T18:34:56.066" v="896" actId="20577"/>
        <pc:sldMkLst>
          <pc:docMk/>
          <pc:sldMk cId="3061755407" sldId="298"/>
        </pc:sldMkLst>
        <pc:spChg chg="mod">
          <ac:chgData name="Julie Chevrier" userId="b79d95cb-10c1-42d6-8c81-0cd1b3129e83" providerId="ADAL" clId="{7C8ADF1A-12DD-403F-8363-A7AEFEA1EAE8}" dt="2023-03-31T18:34:56.066" v="896" actId="20577"/>
          <ac:spMkLst>
            <pc:docMk/>
            <pc:sldMk cId="3061755407" sldId="298"/>
            <ac:spMk id="3" creationId="{47BCE906-0DDC-4D98-8A5B-3C5351D28E2A}"/>
          </ac:spMkLst>
        </pc:spChg>
      </pc:sldChg>
      <pc:sldChg chg="new del">
        <pc:chgData name="Julie Chevrier" userId="b79d95cb-10c1-42d6-8c81-0cd1b3129e83" providerId="ADAL" clId="{7C8ADF1A-12DD-403F-8363-A7AEFEA1EAE8}" dt="2023-03-31T19:13:50.528" v="1145" actId="47"/>
        <pc:sldMkLst>
          <pc:docMk/>
          <pc:sldMk cId="1276613777" sldId="299"/>
        </pc:sldMkLst>
      </pc:sldChg>
      <pc:sldChg chg="add del">
        <pc:chgData name="Julie Chevrier" userId="b79d95cb-10c1-42d6-8c81-0cd1b3129e83" providerId="ADAL" clId="{7C8ADF1A-12DD-403F-8363-A7AEFEA1EAE8}" dt="2023-03-31T18:42:39.897" v="1064" actId="47"/>
        <pc:sldMkLst>
          <pc:docMk/>
          <pc:sldMk cId="1906026235" sldId="299"/>
        </pc:sldMkLst>
      </pc:sldChg>
      <pc:sldChg chg="addSp delSp modSp new mod">
        <pc:chgData name="Julie Chevrier" userId="b79d95cb-10c1-42d6-8c81-0cd1b3129e83" providerId="ADAL" clId="{7C8ADF1A-12DD-403F-8363-A7AEFEA1EAE8}" dt="2023-04-03T02:09:14.221" v="3141"/>
        <pc:sldMkLst>
          <pc:docMk/>
          <pc:sldMk cId="2322760327" sldId="300"/>
        </pc:sldMkLst>
        <pc:spChg chg="mod">
          <ac:chgData name="Julie Chevrier" userId="b79d95cb-10c1-42d6-8c81-0cd1b3129e83" providerId="ADAL" clId="{7C8ADF1A-12DD-403F-8363-A7AEFEA1EAE8}" dt="2023-04-03T02:06:41.982" v="2800" actId="1076"/>
          <ac:spMkLst>
            <pc:docMk/>
            <pc:sldMk cId="2322760327" sldId="300"/>
            <ac:spMk id="2" creationId="{03523CFD-D859-A798-CA07-2E0426DC4BD5}"/>
          </ac:spMkLst>
        </pc:spChg>
        <pc:spChg chg="del">
          <ac:chgData name="Julie Chevrier" userId="b79d95cb-10c1-42d6-8c81-0cd1b3129e83" providerId="ADAL" clId="{7C8ADF1A-12DD-403F-8363-A7AEFEA1EAE8}" dt="2023-03-31T19:15:52.162" v="1194" actId="478"/>
          <ac:spMkLst>
            <pc:docMk/>
            <pc:sldMk cId="2322760327" sldId="300"/>
            <ac:spMk id="3" creationId="{C0323187-AACB-E677-A066-AA6B344F3EE8}"/>
          </ac:spMkLst>
        </pc:spChg>
        <pc:picChg chg="add del mod ord">
          <ac:chgData name="Julie Chevrier" userId="b79d95cb-10c1-42d6-8c81-0cd1b3129e83" providerId="ADAL" clId="{7C8ADF1A-12DD-403F-8363-A7AEFEA1EAE8}" dt="2023-04-03T02:07:04.364" v="2801" actId="478"/>
          <ac:picMkLst>
            <pc:docMk/>
            <pc:sldMk cId="2322760327" sldId="300"/>
            <ac:picMk id="4" creationId="{929C5143-C18E-8064-2FE6-9429CAA3039B}"/>
          </ac:picMkLst>
        </pc:picChg>
        <pc:picChg chg="add mod">
          <ac:chgData name="Julie Chevrier" userId="b79d95cb-10c1-42d6-8c81-0cd1b3129e83" providerId="ADAL" clId="{7C8ADF1A-12DD-403F-8363-A7AEFEA1EAE8}" dt="2023-04-03T02:09:14.221" v="3141"/>
          <ac:picMkLst>
            <pc:docMk/>
            <pc:sldMk cId="2322760327" sldId="300"/>
            <ac:picMk id="5" creationId="{C6236675-74F9-656F-222F-EBAC1AB0EFEE}"/>
          </ac:picMkLst>
        </pc:picChg>
      </pc:sldChg>
      <pc:sldChg chg="addSp delSp modSp add mod">
        <pc:chgData name="Julie Chevrier" userId="b79d95cb-10c1-42d6-8c81-0cd1b3129e83" providerId="ADAL" clId="{7C8ADF1A-12DD-403F-8363-A7AEFEA1EAE8}" dt="2023-04-03T01:42:45.488" v="1601" actId="1076"/>
        <pc:sldMkLst>
          <pc:docMk/>
          <pc:sldMk cId="2846140942" sldId="301"/>
        </pc:sldMkLst>
        <pc:spChg chg="del">
          <ac:chgData name="Julie Chevrier" userId="b79d95cb-10c1-42d6-8c81-0cd1b3129e83" providerId="ADAL" clId="{7C8ADF1A-12DD-403F-8363-A7AEFEA1EAE8}" dt="2023-04-03T01:41:52.098" v="1534" actId="478"/>
          <ac:spMkLst>
            <pc:docMk/>
            <pc:sldMk cId="2846140942" sldId="301"/>
            <ac:spMk id="7" creationId="{629EB1B4-3A56-22AD-1451-734912443DB4}"/>
          </ac:spMkLst>
        </pc:spChg>
        <pc:spChg chg="del">
          <ac:chgData name="Julie Chevrier" userId="b79d95cb-10c1-42d6-8c81-0cd1b3129e83" providerId="ADAL" clId="{7C8ADF1A-12DD-403F-8363-A7AEFEA1EAE8}" dt="2023-04-03T01:41:54.488" v="1535" actId="478"/>
          <ac:spMkLst>
            <pc:docMk/>
            <pc:sldMk cId="2846140942" sldId="301"/>
            <ac:spMk id="8" creationId="{E7011C7D-0798-E4C0-3FC6-A3F26EEE1193}"/>
          </ac:spMkLst>
        </pc:spChg>
        <pc:spChg chg="mod">
          <ac:chgData name="Julie Chevrier" userId="b79d95cb-10c1-42d6-8c81-0cd1b3129e83" providerId="ADAL" clId="{7C8ADF1A-12DD-403F-8363-A7AEFEA1EAE8}" dt="2023-04-03T01:42:45.488" v="1601" actId="1076"/>
          <ac:spMkLst>
            <pc:docMk/>
            <pc:sldMk cId="2846140942" sldId="301"/>
            <ac:spMk id="9" creationId="{DF4937B9-942B-8E06-5723-4F8EC4946291}"/>
          </ac:spMkLst>
        </pc:spChg>
        <pc:spChg chg="del">
          <ac:chgData name="Julie Chevrier" userId="b79d95cb-10c1-42d6-8c81-0cd1b3129e83" providerId="ADAL" clId="{7C8ADF1A-12DD-403F-8363-A7AEFEA1EAE8}" dt="2023-04-03T01:41:49.913" v="1533" actId="478"/>
          <ac:spMkLst>
            <pc:docMk/>
            <pc:sldMk cId="2846140942" sldId="301"/>
            <ac:spMk id="11" creationId="{A7523280-AA2E-5416-FCF2-B01735EF5FD0}"/>
          </ac:spMkLst>
        </pc:spChg>
        <pc:picChg chg="add mod">
          <ac:chgData name="Julie Chevrier" userId="b79d95cb-10c1-42d6-8c81-0cd1b3129e83" providerId="ADAL" clId="{7C8ADF1A-12DD-403F-8363-A7AEFEA1EAE8}" dt="2023-04-03T01:42:35.602" v="1599" actId="14100"/>
          <ac:picMkLst>
            <pc:docMk/>
            <pc:sldMk cId="2846140942" sldId="301"/>
            <ac:picMk id="2" creationId="{61175D40-2C0A-01D7-7C5E-09D0003BA87F}"/>
          </ac:picMkLst>
        </pc:picChg>
        <pc:picChg chg="del">
          <ac:chgData name="Julie Chevrier" userId="b79d95cb-10c1-42d6-8c81-0cd1b3129e83" providerId="ADAL" clId="{7C8ADF1A-12DD-403F-8363-A7AEFEA1EAE8}" dt="2023-04-03T01:41:09.923" v="1458" actId="478"/>
          <ac:picMkLst>
            <pc:docMk/>
            <pc:sldMk cId="2846140942" sldId="301"/>
            <ac:picMk id="2050" creationId="{F9865E24-6EBC-C172-68B3-296EFC59030C}"/>
          </ac:picMkLst>
        </pc:picChg>
        <pc:picChg chg="del">
          <ac:chgData name="Julie Chevrier" userId="b79d95cb-10c1-42d6-8c81-0cd1b3129e83" providerId="ADAL" clId="{7C8ADF1A-12DD-403F-8363-A7AEFEA1EAE8}" dt="2023-04-03T01:41:10.866" v="1459" actId="478"/>
          <ac:picMkLst>
            <pc:docMk/>
            <pc:sldMk cId="2846140942" sldId="301"/>
            <ac:picMk id="2052" creationId="{E5DA8057-17FB-8643-2C26-091CB8990833}"/>
          </ac:picMkLst>
        </pc:picChg>
        <pc:cxnChg chg="del">
          <ac:chgData name="Julie Chevrier" userId="b79d95cb-10c1-42d6-8c81-0cd1b3129e83" providerId="ADAL" clId="{7C8ADF1A-12DD-403F-8363-A7AEFEA1EAE8}" dt="2023-04-03T01:41:14.223" v="1460" actId="478"/>
          <ac:cxnSpMkLst>
            <pc:docMk/>
            <pc:sldMk cId="2846140942" sldId="301"/>
            <ac:cxnSpMk id="4" creationId="{B2EAD76B-9035-9E5F-5402-C8E36C0A3611}"/>
          </ac:cxnSpMkLst>
        </pc:cxnChg>
        <pc:cxnChg chg="del">
          <ac:chgData name="Julie Chevrier" userId="b79d95cb-10c1-42d6-8c81-0cd1b3129e83" providerId="ADAL" clId="{7C8ADF1A-12DD-403F-8363-A7AEFEA1EAE8}" dt="2023-04-03T01:41:14.223" v="1460" actId="478"/>
          <ac:cxnSpMkLst>
            <pc:docMk/>
            <pc:sldMk cId="2846140942" sldId="301"/>
            <ac:cxnSpMk id="6" creationId="{F9EBE5DA-A71D-7A66-35DB-48BAFD342E54}"/>
          </ac:cxnSpMkLst>
        </pc:cxnChg>
      </pc:sldChg>
      <pc:sldChg chg="new del">
        <pc:chgData name="Julie Chevrier" userId="b79d95cb-10c1-42d6-8c81-0cd1b3129e83" providerId="ADAL" clId="{7C8ADF1A-12DD-403F-8363-A7AEFEA1EAE8}" dt="2023-04-03T01:44:26.049" v="1810" actId="47"/>
        <pc:sldMkLst>
          <pc:docMk/>
          <pc:sldMk cId="4213771146" sldId="302"/>
        </pc:sldMkLst>
      </pc:sldChg>
      <pc:sldChg chg="modSp new mod">
        <pc:chgData name="Julie Chevrier" userId="b79d95cb-10c1-42d6-8c81-0cd1b3129e83" providerId="ADAL" clId="{7C8ADF1A-12DD-403F-8363-A7AEFEA1EAE8}" dt="2023-04-03T01:44:21.536" v="1809" actId="403"/>
        <pc:sldMkLst>
          <pc:docMk/>
          <pc:sldMk cId="1947643131" sldId="303"/>
        </pc:sldMkLst>
        <pc:spChg chg="mod">
          <ac:chgData name="Julie Chevrier" userId="b79d95cb-10c1-42d6-8c81-0cd1b3129e83" providerId="ADAL" clId="{7C8ADF1A-12DD-403F-8363-A7AEFEA1EAE8}" dt="2023-04-03T01:43:19.584" v="1626" actId="403"/>
          <ac:spMkLst>
            <pc:docMk/>
            <pc:sldMk cId="1947643131" sldId="303"/>
            <ac:spMk id="2" creationId="{9B718E29-F841-6C03-F186-223FEBECF474}"/>
          </ac:spMkLst>
        </pc:spChg>
        <pc:spChg chg="mod">
          <ac:chgData name="Julie Chevrier" userId="b79d95cb-10c1-42d6-8c81-0cd1b3129e83" providerId="ADAL" clId="{7C8ADF1A-12DD-403F-8363-A7AEFEA1EAE8}" dt="2023-04-03T01:44:21.536" v="1809" actId="403"/>
          <ac:spMkLst>
            <pc:docMk/>
            <pc:sldMk cId="1947643131" sldId="303"/>
            <ac:spMk id="3" creationId="{6C5EF19A-85F8-54A5-E9B7-9954A71EBCD6}"/>
          </ac:spMkLst>
        </pc:spChg>
      </pc:sldChg>
      <pc:sldChg chg="addSp modSp new mod setBg setClrOvrMap">
        <pc:chgData name="Julie Chevrier" userId="b79d95cb-10c1-42d6-8c81-0cd1b3129e83" providerId="ADAL" clId="{7C8ADF1A-12DD-403F-8363-A7AEFEA1EAE8}" dt="2023-04-03T01:54:10.550" v="2375" actId="27636"/>
        <pc:sldMkLst>
          <pc:docMk/>
          <pc:sldMk cId="3742973906" sldId="304"/>
        </pc:sldMkLst>
        <pc:spChg chg="mod">
          <ac:chgData name="Julie Chevrier" userId="b79d95cb-10c1-42d6-8c81-0cd1b3129e83" providerId="ADAL" clId="{7C8ADF1A-12DD-403F-8363-A7AEFEA1EAE8}" dt="2023-04-03T01:54:10.550" v="2375" actId="27636"/>
          <ac:spMkLst>
            <pc:docMk/>
            <pc:sldMk cId="3742973906" sldId="304"/>
            <ac:spMk id="2" creationId="{493724A2-4F0F-2D1B-BCE0-13921F3F4DD3}"/>
          </ac:spMkLst>
        </pc:spChg>
        <pc:spChg chg="add">
          <ac:chgData name="Julie Chevrier" userId="b79d95cb-10c1-42d6-8c81-0cd1b3129e83" providerId="ADAL" clId="{7C8ADF1A-12DD-403F-8363-A7AEFEA1EAE8}" dt="2023-04-03T01:53:56.974" v="2369" actId="11529"/>
          <ac:spMkLst>
            <pc:docMk/>
            <pc:sldMk cId="3742973906" sldId="304"/>
            <ac:spMk id="4" creationId="{FCD8ACC9-2662-AA33-45B7-ABDE69A35940}"/>
          </ac:spMkLst>
        </pc:spChg>
        <pc:spChg chg="add">
          <ac:chgData name="Julie Chevrier" userId="b79d95cb-10c1-42d6-8c81-0cd1b3129e83" providerId="ADAL" clId="{7C8ADF1A-12DD-403F-8363-A7AEFEA1EAE8}" dt="2023-04-03T01:53:39.800" v="2366" actId="26606"/>
          <ac:spMkLst>
            <pc:docMk/>
            <pc:sldMk cId="3742973906" sldId="304"/>
            <ac:spMk id="8" creationId="{DD651B61-325E-4E73-8445-38B0DE8AAAB6}"/>
          </ac:spMkLst>
        </pc:spChg>
        <pc:spChg chg="add">
          <ac:chgData name="Julie Chevrier" userId="b79d95cb-10c1-42d6-8c81-0cd1b3129e83" providerId="ADAL" clId="{7C8ADF1A-12DD-403F-8363-A7AEFEA1EAE8}" dt="2023-04-03T01:53:39.800" v="2366" actId="26606"/>
          <ac:spMkLst>
            <pc:docMk/>
            <pc:sldMk cId="3742973906" sldId="304"/>
            <ac:spMk id="10" creationId="{B42E5253-D3AC-4AC2-B766-8B34F13C2F5E}"/>
          </ac:spMkLst>
        </pc:spChg>
        <pc:spChg chg="add">
          <ac:chgData name="Julie Chevrier" userId="b79d95cb-10c1-42d6-8c81-0cd1b3129e83" providerId="ADAL" clId="{7C8ADF1A-12DD-403F-8363-A7AEFEA1EAE8}" dt="2023-04-03T01:53:39.800" v="2366" actId="26606"/>
          <ac:spMkLst>
            <pc:docMk/>
            <pc:sldMk cId="3742973906" sldId="304"/>
            <ac:spMk id="12" creationId="{10AE8D57-436A-4073-9A75-15BB5949F8B4}"/>
          </ac:spMkLst>
        </pc:spChg>
        <pc:spChg chg="add">
          <ac:chgData name="Julie Chevrier" userId="b79d95cb-10c1-42d6-8c81-0cd1b3129e83" providerId="ADAL" clId="{7C8ADF1A-12DD-403F-8363-A7AEFEA1EAE8}" dt="2023-04-03T01:53:39.800" v="2366" actId="26606"/>
          <ac:spMkLst>
            <pc:docMk/>
            <pc:sldMk cId="3742973906" sldId="304"/>
            <ac:spMk id="14" creationId="{E2852671-8EB6-4EAF-8AF8-65CF3FD66456}"/>
          </ac:spMkLst>
        </pc:spChg>
        <pc:spChg chg="add">
          <ac:chgData name="Julie Chevrier" userId="b79d95cb-10c1-42d6-8c81-0cd1b3129e83" providerId="ADAL" clId="{7C8ADF1A-12DD-403F-8363-A7AEFEA1EAE8}" dt="2023-04-03T01:53:39.800" v="2366" actId="26606"/>
          <ac:spMkLst>
            <pc:docMk/>
            <pc:sldMk cId="3742973906" sldId="304"/>
            <ac:spMk id="16" creationId="{F7207B7B-5C57-458C-BE38-95D2CD7655BB}"/>
          </ac:spMkLst>
        </pc:spChg>
        <pc:spChg chg="add">
          <ac:chgData name="Julie Chevrier" userId="b79d95cb-10c1-42d6-8c81-0cd1b3129e83" providerId="ADAL" clId="{7C8ADF1A-12DD-403F-8363-A7AEFEA1EAE8}" dt="2023-04-03T01:53:39.800" v="2366" actId="26606"/>
          <ac:spMkLst>
            <pc:docMk/>
            <pc:sldMk cId="3742973906" sldId="304"/>
            <ac:spMk id="18" creationId="{9822E561-F97C-4CBB-A9A6-A6BF6317BC84}"/>
          </ac:spMkLst>
        </pc:spChg>
        <pc:spChg chg="add">
          <ac:chgData name="Julie Chevrier" userId="b79d95cb-10c1-42d6-8c81-0cd1b3129e83" providerId="ADAL" clId="{7C8ADF1A-12DD-403F-8363-A7AEFEA1EAE8}" dt="2023-04-03T01:53:39.800" v="2366" actId="26606"/>
          <ac:spMkLst>
            <pc:docMk/>
            <pc:sldMk cId="3742973906" sldId="304"/>
            <ac:spMk id="20" creationId="{B01B0E58-A5C8-4CDA-A2E0-35DF94E59857}"/>
          </ac:spMkLst>
        </pc:spChg>
        <pc:picChg chg="add mod">
          <ac:chgData name="Julie Chevrier" userId="b79d95cb-10c1-42d6-8c81-0cd1b3129e83" providerId="ADAL" clId="{7C8ADF1A-12DD-403F-8363-A7AEFEA1EAE8}" dt="2023-04-03T01:53:45.417" v="2368" actId="14100"/>
          <ac:picMkLst>
            <pc:docMk/>
            <pc:sldMk cId="3742973906" sldId="304"/>
            <ac:picMk id="3" creationId="{F6A6483E-67A2-E607-0F27-8716F1CA5F60}"/>
          </ac:picMkLst>
        </pc:picChg>
      </pc:sldChg>
      <pc:sldChg chg="addSp delSp modSp add mod">
        <pc:chgData name="Julie Chevrier" userId="b79d95cb-10c1-42d6-8c81-0cd1b3129e83" providerId="ADAL" clId="{7C8ADF1A-12DD-403F-8363-A7AEFEA1EAE8}" dt="2023-04-03T02:36:37.411" v="4113" actId="313"/>
        <pc:sldMkLst>
          <pc:docMk/>
          <pc:sldMk cId="1501967453" sldId="305"/>
        </pc:sldMkLst>
        <pc:spChg chg="mod">
          <ac:chgData name="Julie Chevrier" userId="b79d95cb-10c1-42d6-8c81-0cd1b3129e83" providerId="ADAL" clId="{7C8ADF1A-12DD-403F-8363-A7AEFEA1EAE8}" dt="2023-04-03T02:36:37.411" v="4113" actId="313"/>
          <ac:spMkLst>
            <pc:docMk/>
            <pc:sldMk cId="1501967453" sldId="305"/>
            <ac:spMk id="2" creationId="{493724A2-4F0F-2D1B-BCE0-13921F3F4DD3}"/>
          </ac:spMkLst>
        </pc:spChg>
        <pc:spChg chg="del">
          <ac:chgData name="Julie Chevrier" userId="b79d95cb-10c1-42d6-8c81-0cd1b3129e83" providerId="ADAL" clId="{7C8ADF1A-12DD-403F-8363-A7AEFEA1EAE8}" dt="2023-04-03T01:56:23.192" v="2379" actId="478"/>
          <ac:spMkLst>
            <pc:docMk/>
            <pc:sldMk cId="1501967453" sldId="305"/>
            <ac:spMk id="4" creationId="{FCD8ACC9-2662-AA33-45B7-ABDE69A35940}"/>
          </ac:spMkLst>
        </pc:spChg>
        <pc:spChg chg="add">
          <ac:chgData name="Julie Chevrier" userId="b79d95cb-10c1-42d6-8c81-0cd1b3129e83" providerId="ADAL" clId="{7C8ADF1A-12DD-403F-8363-A7AEFEA1EAE8}" dt="2023-04-03T01:59:33.312" v="2620" actId="11529"/>
          <ac:spMkLst>
            <pc:docMk/>
            <pc:sldMk cId="1501967453" sldId="305"/>
            <ac:spMk id="24" creationId="{2CD22893-C392-BB7F-BC47-811BCA84C4C3}"/>
          </ac:spMkLst>
        </pc:spChg>
        <pc:spChg chg="add del mod">
          <ac:chgData name="Julie Chevrier" userId="b79d95cb-10c1-42d6-8c81-0cd1b3129e83" providerId="ADAL" clId="{7C8ADF1A-12DD-403F-8363-A7AEFEA1EAE8}" dt="2023-04-03T02:35:07.440" v="4068" actId="478"/>
          <ac:spMkLst>
            <pc:docMk/>
            <pc:sldMk cId="1501967453" sldId="305"/>
            <ac:spMk id="31" creationId="{DA83D19D-402D-8BF6-E582-BDA4BFC7F787}"/>
          </ac:spMkLst>
        </pc:spChg>
        <pc:spChg chg="add mod">
          <ac:chgData name="Julie Chevrier" userId="b79d95cb-10c1-42d6-8c81-0cd1b3129e83" providerId="ADAL" clId="{7C8ADF1A-12DD-403F-8363-A7AEFEA1EAE8}" dt="2023-04-03T02:36:17.436" v="4109" actId="1076"/>
          <ac:spMkLst>
            <pc:docMk/>
            <pc:sldMk cId="1501967453" sldId="305"/>
            <ac:spMk id="32" creationId="{F1EB5C6A-18AE-E2B7-E1B9-5FA4398B6F24}"/>
          </ac:spMkLst>
        </pc:spChg>
        <pc:spChg chg="add mod">
          <ac:chgData name="Julie Chevrier" userId="b79d95cb-10c1-42d6-8c81-0cd1b3129e83" providerId="ADAL" clId="{7C8ADF1A-12DD-403F-8363-A7AEFEA1EAE8}" dt="2023-04-03T02:36:21.485" v="4110" actId="1076"/>
          <ac:spMkLst>
            <pc:docMk/>
            <pc:sldMk cId="1501967453" sldId="305"/>
            <ac:spMk id="33" creationId="{6731A883-6779-74DB-82FE-53ED37984483}"/>
          </ac:spMkLst>
        </pc:spChg>
        <pc:spChg chg="add mod">
          <ac:chgData name="Julie Chevrier" userId="b79d95cb-10c1-42d6-8c81-0cd1b3129e83" providerId="ADAL" clId="{7C8ADF1A-12DD-403F-8363-A7AEFEA1EAE8}" dt="2023-04-03T02:36:13.345" v="4108" actId="1076"/>
          <ac:spMkLst>
            <pc:docMk/>
            <pc:sldMk cId="1501967453" sldId="305"/>
            <ac:spMk id="34" creationId="{22D33455-8092-B917-87CF-6FD054C57B51}"/>
          </ac:spMkLst>
        </pc:spChg>
        <pc:picChg chg="del">
          <ac:chgData name="Julie Chevrier" userId="b79d95cb-10c1-42d6-8c81-0cd1b3129e83" providerId="ADAL" clId="{7C8ADF1A-12DD-403F-8363-A7AEFEA1EAE8}" dt="2023-04-03T01:56:20.645" v="2377" actId="478"/>
          <ac:picMkLst>
            <pc:docMk/>
            <pc:sldMk cId="1501967453" sldId="305"/>
            <ac:picMk id="3" creationId="{F6A6483E-67A2-E607-0F27-8716F1CA5F60}"/>
          </ac:picMkLst>
        </pc:picChg>
        <pc:picChg chg="add mod">
          <ac:chgData name="Julie Chevrier" userId="b79d95cb-10c1-42d6-8c81-0cd1b3129e83" providerId="ADAL" clId="{7C8ADF1A-12DD-403F-8363-A7AEFEA1EAE8}" dt="2023-04-03T02:36:04.542" v="4106" actId="1076"/>
          <ac:picMkLst>
            <pc:docMk/>
            <pc:sldMk cId="1501967453" sldId="305"/>
            <ac:picMk id="5" creationId="{44642F8B-9EBF-EFCE-2215-1A22EABE89FE}"/>
          </ac:picMkLst>
        </pc:picChg>
        <pc:cxnChg chg="add del mod">
          <ac:chgData name="Julie Chevrier" userId="b79d95cb-10c1-42d6-8c81-0cd1b3129e83" providerId="ADAL" clId="{7C8ADF1A-12DD-403F-8363-A7AEFEA1EAE8}" dt="2023-04-03T02:10:33.333" v="3149" actId="478"/>
          <ac:cxnSpMkLst>
            <pc:docMk/>
            <pc:sldMk cId="1501967453" sldId="305"/>
            <ac:cxnSpMk id="7" creationId="{A025033C-A3A3-C43C-E0D6-FD6BA0B1BEC2}"/>
          </ac:cxnSpMkLst>
        </pc:cxnChg>
        <pc:cxnChg chg="add del mod">
          <ac:chgData name="Julie Chevrier" userId="b79d95cb-10c1-42d6-8c81-0cd1b3129e83" providerId="ADAL" clId="{7C8ADF1A-12DD-403F-8363-A7AEFEA1EAE8}" dt="2023-04-03T02:10:43.284" v="3153" actId="478"/>
          <ac:cxnSpMkLst>
            <pc:docMk/>
            <pc:sldMk cId="1501967453" sldId="305"/>
            <ac:cxnSpMk id="13" creationId="{369A06A7-9056-C236-8396-D00364F6DE1B}"/>
          </ac:cxnSpMkLst>
        </pc:cxnChg>
        <pc:cxnChg chg="add del mod">
          <ac:chgData name="Julie Chevrier" userId="b79d95cb-10c1-42d6-8c81-0cd1b3129e83" providerId="ADAL" clId="{7C8ADF1A-12DD-403F-8363-A7AEFEA1EAE8}" dt="2023-04-03T02:10:47.905" v="3155" actId="478"/>
          <ac:cxnSpMkLst>
            <pc:docMk/>
            <pc:sldMk cId="1501967453" sldId="305"/>
            <ac:cxnSpMk id="17" creationId="{4CC299E1-0E28-03B6-F208-CCCC9A8908D3}"/>
          </ac:cxnSpMkLst>
        </pc:cxnChg>
        <pc:cxnChg chg="add">
          <ac:chgData name="Julie Chevrier" userId="b79d95cb-10c1-42d6-8c81-0cd1b3129e83" providerId="ADAL" clId="{7C8ADF1A-12DD-403F-8363-A7AEFEA1EAE8}" dt="2023-04-03T01:59:25.522" v="2619" actId="11529"/>
          <ac:cxnSpMkLst>
            <pc:docMk/>
            <pc:sldMk cId="1501967453" sldId="305"/>
            <ac:cxnSpMk id="23" creationId="{C83424B9-6C10-54D6-ACBB-9AC12FD6F41A}"/>
          </ac:cxnSpMkLst>
        </pc:cxnChg>
        <pc:cxnChg chg="add mod">
          <ac:chgData name="Julie Chevrier" userId="b79d95cb-10c1-42d6-8c81-0cd1b3129e83" providerId="ADAL" clId="{7C8ADF1A-12DD-403F-8363-A7AEFEA1EAE8}" dt="2023-04-03T02:11:01.474" v="3159" actId="1076"/>
          <ac:cxnSpMkLst>
            <pc:docMk/>
            <pc:sldMk cId="1501967453" sldId="305"/>
            <ac:cxnSpMk id="26" creationId="{594A3831-A87E-3029-72E1-5F3759EFFCF5}"/>
          </ac:cxnSpMkLst>
        </pc:cxnChg>
        <pc:cxnChg chg="add mod">
          <ac:chgData name="Julie Chevrier" userId="b79d95cb-10c1-42d6-8c81-0cd1b3129e83" providerId="ADAL" clId="{7C8ADF1A-12DD-403F-8363-A7AEFEA1EAE8}" dt="2023-04-03T02:10:46.385" v="3154" actId="1076"/>
          <ac:cxnSpMkLst>
            <pc:docMk/>
            <pc:sldMk cId="1501967453" sldId="305"/>
            <ac:cxnSpMk id="27" creationId="{E4D81BFF-12B8-AD90-3E9F-1B77204BC705}"/>
          </ac:cxnSpMkLst>
        </pc:cxnChg>
        <pc:cxnChg chg="add mod">
          <ac:chgData name="Julie Chevrier" userId="b79d95cb-10c1-42d6-8c81-0cd1b3129e83" providerId="ADAL" clId="{7C8ADF1A-12DD-403F-8363-A7AEFEA1EAE8}" dt="2023-04-03T02:10:55.219" v="3158" actId="14100"/>
          <ac:cxnSpMkLst>
            <pc:docMk/>
            <pc:sldMk cId="1501967453" sldId="305"/>
            <ac:cxnSpMk id="29" creationId="{D64F60CE-23CB-7C2E-B804-055B717724CA}"/>
          </ac:cxnSpMkLst>
        </pc:cxnChg>
      </pc:sldChg>
      <pc:sldChg chg="addSp delSp modSp new mod">
        <pc:chgData name="Julie Chevrier" userId="b79d95cb-10c1-42d6-8c81-0cd1b3129e83" providerId="ADAL" clId="{7C8ADF1A-12DD-403F-8363-A7AEFEA1EAE8}" dt="2023-04-03T02:14:29.951" v="3252" actId="207"/>
        <pc:sldMkLst>
          <pc:docMk/>
          <pc:sldMk cId="1542880831" sldId="306"/>
        </pc:sldMkLst>
        <pc:spChg chg="mod">
          <ac:chgData name="Julie Chevrier" userId="b79d95cb-10c1-42d6-8c81-0cd1b3129e83" providerId="ADAL" clId="{7C8ADF1A-12DD-403F-8363-A7AEFEA1EAE8}" dt="2023-04-03T02:03:05.514" v="2760" actId="1076"/>
          <ac:spMkLst>
            <pc:docMk/>
            <pc:sldMk cId="1542880831" sldId="306"/>
            <ac:spMk id="2" creationId="{24DED0AD-1A23-9282-9AE2-8A1E296015FD}"/>
          </ac:spMkLst>
        </pc:spChg>
        <pc:spChg chg="mod">
          <ac:chgData name="Julie Chevrier" userId="b79d95cb-10c1-42d6-8c81-0cd1b3129e83" providerId="ADAL" clId="{7C8ADF1A-12DD-403F-8363-A7AEFEA1EAE8}" dt="2023-04-03T02:14:09.330" v="3247" actId="207"/>
          <ac:spMkLst>
            <pc:docMk/>
            <pc:sldMk cId="1542880831" sldId="306"/>
            <ac:spMk id="3" creationId="{AF4769E0-3C34-0555-A917-BBCA41944D4E}"/>
          </ac:spMkLst>
        </pc:spChg>
        <pc:spChg chg="add mod">
          <ac:chgData name="Julie Chevrier" userId="b79d95cb-10c1-42d6-8c81-0cd1b3129e83" providerId="ADAL" clId="{7C8ADF1A-12DD-403F-8363-A7AEFEA1EAE8}" dt="2023-04-03T02:03:25.758" v="2762" actId="1076"/>
          <ac:spMkLst>
            <pc:docMk/>
            <pc:sldMk cId="1542880831" sldId="306"/>
            <ac:spMk id="4" creationId="{72704DF0-74AD-CEEB-3CA4-89050B535525}"/>
          </ac:spMkLst>
        </pc:spChg>
        <pc:spChg chg="add mod">
          <ac:chgData name="Julie Chevrier" userId="b79d95cb-10c1-42d6-8c81-0cd1b3129e83" providerId="ADAL" clId="{7C8ADF1A-12DD-403F-8363-A7AEFEA1EAE8}" dt="2023-04-03T02:14:17.426" v="3249" actId="207"/>
          <ac:spMkLst>
            <pc:docMk/>
            <pc:sldMk cId="1542880831" sldId="306"/>
            <ac:spMk id="5" creationId="{5D65FBE8-F84C-C0BD-9697-7186D8EBD884}"/>
          </ac:spMkLst>
        </pc:spChg>
        <pc:spChg chg="add mod">
          <ac:chgData name="Julie Chevrier" userId="b79d95cb-10c1-42d6-8c81-0cd1b3129e83" providerId="ADAL" clId="{7C8ADF1A-12DD-403F-8363-A7AEFEA1EAE8}" dt="2023-04-03T02:03:32.481" v="2764" actId="1076"/>
          <ac:spMkLst>
            <pc:docMk/>
            <pc:sldMk cId="1542880831" sldId="306"/>
            <ac:spMk id="6" creationId="{5FE5614D-FDC1-67C9-425A-E5CD3921529C}"/>
          </ac:spMkLst>
        </pc:spChg>
        <pc:spChg chg="add mod">
          <ac:chgData name="Julie Chevrier" userId="b79d95cb-10c1-42d6-8c81-0cd1b3129e83" providerId="ADAL" clId="{7C8ADF1A-12DD-403F-8363-A7AEFEA1EAE8}" dt="2023-04-03T02:14:29.951" v="3252" actId="207"/>
          <ac:spMkLst>
            <pc:docMk/>
            <pc:sldMk cId="1542880831" sldId="306"/>
            <ac:spMk id="7" creationId="{C79F7E63-A674-19DF-3B17-C3DEB162B67E}"/>
          </ac:spMkLst>
        </pc:spChg>
        <pc:picChg chg="add mod">
          <ac:chgData name="Julie Chevrier" userId="b79d95cb-10c1-42d6-8c81-0cd1b3129e83" providerId="ADAL" clId="{7C8ADF1A-12DD-403F-8363-A7AEFEA1EAE8}" dt="2023-04-03T02:05:05.127" v="2785"/>
          <ac:picMkLst>
            <pc:docMk/>
            <pc:sldMk cId="1542880831" sldId="306"/>
            <ac:picMk id="8" creationId="{CB87C8DF-EB87-0FCF-B685-3F416FFDC48E}"/>
          </ac:picMkLst>
        </pc:picChg>
        <pc:picChg chg="add del mod">
          <ac:chgData name="Julie Chevrier" userId="b79d95cb-10c1-42d6-8c81-0cd1b3129e83" providerId="ADAL" clId="{7C8ADF1A-12DD-403F-8363-A7AEFEA1EAE8}" dt="2023-04-03T02:04:04.044" v="2771" actId="478"/>
          <ac:picMkLst>
            <pc:docMk/>
            <pc:sldMk cId="1542880831" sldId="306"/>
            <ac:picMk id="9" creationId="{C7815ABD-8E80-81CA-241B-B8C1B8323D6A}"/>
          </ac:picMkLst>
        </pc:picChg>
        <pc:picChg chg="add mod">
          <ac:chgData name="Julie Chevrier" userId="b79d95cb-10c1-42d6-8c81-0cd1b3129e83" providerId="ADAL" clId="{7C8ADF1A-12DD-403F-8363-A7AEFEA1EAE8}" dt="2023-04-03T02:05:09.872" v="2786"/>
          <ac:picMkLst>
            <pc:docMk/>
            <pc:sldMk cId="1542880831" sldId="306"/>
            <ac:picMk id="10" creationId="{06E7D733-B4F4-F859-FCE3-7AE33874A4B5}"/>
          </ac:picMkLst>
        </pc:picChg>
        <pc:picChg chg="add del mod">
          <ac:chgData name="Julie Chevrier" userId="b79d95cb-10c1-42d6-8c81-0cd1b3129e83" providerId="ADAL" clId="{7C8ADF1A-12DD-403F-8363-A7AEFEA1EAE8}" dt="2023-04-03T02:05:16.268" v="2788" actId="478"/>
          <ac:picMkLst>
            <pc:docMk/>
            <pc:sldMk cId="1542880831" sldId="306"/>
            <ac:picMk id="11" creationId="{4383E238-0382-500F-C44D-17719E683171}"/>
          </ac:picMkLst>
        </pc:picChg>
        <pc:picChg chg="add mod">
          <ac:chgData name="Julie Chevrier" userId="b79d95cb-10c1-42d6-8c81-0cd1b3129e83" providerId="ADAL" clId="{7C8ADF1A-12DD-403F-8363-A7AEFEA1EAE8}" dt="2023-04-03T02:05:42.968" v="2795"/>
          <ac:picMkLst>
            <pc:docMk/>
            <pc:sldMk cId="1542880831" sldId="306"/>
            <ac:picMk id="12" creationId="{66EC335C-CC0A-5115-6FED-133D26E4D90C}"/>
          </ac:picMkLst>
        </pc:picChg>
        <pc:cxnChg chg="add del mod">
          <ac:chgData name="Julie Chevrier" userId="b79d95cb-10c1-42d6-8c81-0cd1b3129e83" providerId="ADAL" clId="{7C8ADF1A-12DD-403F-8363-A7AEFEA1EAE8}" dt="2023-04-03T02:11:12.986" v="3160" actId="478"/>
          <ac:cxnSpMkLst>
            <pc:docMk/>
            <pc:sldMk cId="1542880831" sldId="306"/>
            <ac:cxnSpMk id="13" creationId="{BAB65E9C-9593-3B82-A670-0D62FF6C131A}"/>
          </ac:cxnSpMkLst>
        </pc:cxnChg>
        <pc:cxnChg chg="add del mod">
          <ac:chgData name="Julie Chevrier" userId="b79d95cb-10c1-42d6-8c81-0cd1b3129e83" providerId="ADAL" clId="{7C8ADF1A-12DD-403F-8363-A7AEFEA1EAE8}" dt="2023-04-03T02:11:14.417" v="3161" actId="478"/>
          <ac:cxnSpMkLst>
            <pc:docMk/>
            <pc:sldMk cId="1542880831" sldId="306"/>
            <ac:cxnSpMk id="14" creationId="{C2D10A7F-5B95-AD21-A2B4-C935FB5159E4}"/>
          </ac:cxnSpMkLst>
        </pc:cxnChg>
        <pc:cxnChg chg="add mod">
          <ac:chgData name="Julie Chevrier" userId="b79d95cb-10c1-42d6-8c81-0cd1b3129e83" providerId="ADAL" clId="{7C8ADF1A-12DD-403F-8363-A7AEFEA1EAE8}" dt="2023-04-03T02:10:03.725" v="3146" actId="14100"/>
          <ac:cxnSpMkLst>
            <pc:docMk/>
            <pc:sldMk cId="1542880831" sldId="306"/>
            <ac:cxnSpMk id="15" creationId="{DBD73C3E-B060-3CCC-89DC-EB4892AA1F5A}"/>
          </ac:cxnSpMkLst>
        </pc:cxnChg>
        <pc:cxnChg chg="add del mod">
          <ac:chgData name="Julie Chevrier" userId="b79d95cb-10c1-42d6-8c81-0cd1b3129e83" providerId="ADAL" clId="{7C8ADF1A-12DD-403F-8363-A7AEFEA1EAE8}" dt="2023-04-03T02:11:32.815" v="3179" actId="478"/>
          <ac:cxnSpMkLst>
            <pc:docMk/>
            <pc:sldMk cId="1542880831" sldId="306"/>
            <ac:cxnSpMk id="16" creationId="{4B7850D2-A56D-191E-E7D0-F8F8E7850FF6}"/>
          </ac:cxnSpMkLst>
        </pc:cxnChg>
        <pc:cxnChg chg="add del mod">
          <ac:chgData name="Julie Chevrier" userId="b79d95cb-10c1-42d6-8c81-0cd1b3129e83" providerId="ADAL" clId="{7C8ADF1A-12DD-403F-8363-A7AEFEA1EAE8}" dt="2023-04-03T02:12:04.721" v="3184" actId="478"/>
          <ac:cxnSpMkLst>
            <pc:docMk/>
            <pc:sldMk cId="1542880831" sldId="306"/>
            <ac:cxnSpMk id="17" creationId="{DF7E9720-AAB0-A429-85D0-BC3983BBBE61}"/>
          </ac:cxnSpMkLst>
        </pc:cxnChg>
        <pc:cxnChg chg="add del mod">
          <ac:chgData name="Julie Chevrier" userId="b79d95cb-10c1-42d6-8c81-0cd1b3129e83" providerId="ADAL" clId="{7C8ADF1A-12DD-403F-8363-A7AEFEA1EAE8}" dt="2023-04-03T02:12:06.114" v="3185" actId="478"/>
          <ac:cxnSpMkLst>
            <pc:docMk/>
            <pc:sldMk cId="1542880831" sldId="306"/>
            <ac:cxnSpMk id="18" creationId="{6710647E-9922-2EFD-33A1-6A1F23DA7BD4}"/>
          </ac:cxnSpMkLst>
        </pc:cxnChg>
        <pc:cxnChg chg="add mod">
          <ac:chgData name="Julie Chevrier" userId="b79d95cb-10c1-42d6-8c81-0cd1b3129e83" providerId="ADAL" clId="{7C8ADF1A-12DD-403F-8363-A7AEFEA1EAE8}" dt="2023-04-03T02:11:19.581" v="3163" actId="1076"/>
          <ac:cxnSpMkLst>
            <pc:docMk/>
            <pc:sldMk cId="1542880831" sldId="306"/>
            <ac:cxnSpMk id="20" creationId="{D210156F-5075-B8AC-B907-BC949867E12F}"/>
          </ac:cxnSpMkLst>
        </pc:cxnChg>
        <pc:cxnChg chg="add mod">
          <ac:chgData name="Julie Chevrier" userId="b79d95cb-10c1-42d6-8c81-0cd1b3129e83" providerId="ADAL" clId="{7C8ADF1A-12DD-403F-8363-A7AEFEA1EAE8}" dt="2023-04-03T02:11:19.581" v="3163" actId="1076"/>
          <ac:cxnSpMkLst>
            <pc:docMk/>
            <pc:sldMk cId="1542880831" sldId="306"/>
            <ac:cxnSpMk id="21" creationId="{4217DB4E-F1A2-ACA1-3242-FC2F2C544CBE}"/>
          </ac:cxnSpMkLst>
        </pc:cxnChg>
        <pc:cxnChg chg="add mod">
          <ac:chgData name="Julie Chevrier" userId="b79d95cb-10c1-42d6-8c81-0cd1b3129e83" providerId="ADAL" clId="{7C8ADF1A-12DD-403F-8363-A7AEFEA1EAE8}" dt="2023-04-03T02:11:55.433" v="3182" actId="1076"/>
          <ac:cxnSpMkLst>
            <pc:docMk/>
            <pc:sldMk cId="1542880831" sldId="306"/>
            <ac:cxnSpMk id="22" creationId="{ED37B874-89D3-0F54-FBF3-2691C7EB6EC8}"/>
          </ac:cxnSpMkLst>
        </pc:cxnChg>
        <pc:cxnChg chg="add del mod">
          <ac:chgData name="Julie Chevrier" userId="b79d95cb-10c1-42d6-8c81-0cd1b3129e83" providerId="ADAL" clId="{7C8ADF1A-12DD-403F-8363-A7AEFEA1EAE8}" dt="2023-04-03T02:12:31.727" v="3193" actId="478"/>
          <ac:cxnSpMkLst>
            <pc:docMk/>
            <pc:sldMk cId="1542880831" sldId="306"/>
            <ac:cxnSpMk id="23" creationId="{D0378E2A-0F8B-8AA3-1DD1-91CA63749371}"/>
          </ac:cxnSpMkLst>
        </pc:cxnChg>
        <pc:cxnChg chg="add mod">
          <ac:chgData name="Julie Chevrier" userId="b79d95cb-10c1-42d6-8c81-0cd1b3129e83" providerId="ADAL" clId="{7C8ADF1A-12DD-403F-8363-A7AEFEA1EAE8}" dt="2023-04-03T02:12:12.399" v="3187" actId="1076"/>
          <ac:cxnSpMkLst>
            <pc:docMk/>
            <pc:sldMk cId="1542880831" sldId="306"/>
            <ac:cxnSpMk id="25" creationId="{C54F2032-EA2E-D726-D266-B2A130F3C10D}"/>
          </ac:cxnSpMkLst>
        </pc:cxnChg>
        <pc:cxnChg chg="add mod">
          <ac:chgData name="Julie Chevrier" userId="b79d95cb-10c1-42d6-8c81-0cd1b3129e83" providerId="ADAL" clId="{7C8ADF1A-12DD-403F-8363-A7AEFEA1EAE8}" dt="2023-04-03T02:12:26.951" v="3192" actId="14100"/>
          <ac:cxnSpMkLst>
            <pc:docMk/>
            <pc:sldMk cId="1542880831" sldId="306"/>
            <ac:cxnSpMk id="26" creationId="{70B17D8B-914E-F99F-B3CD-04145EAA13E2}"/>
          </ac:cxnSpMkLst>
        </pc:cxnChg>
        <pc:cxnChg chg="add del mod">
          <ac:chgData name="Julie Chevrier" userId="b79d95cb-10c1-42d6-8c81-0cd1b3129e83" providerId="ADAL" clId="{7C8ADF1A-12DD-403F-8363-A7AEFEA1EAE8}" dt="2023-04-03T02:12:37.443" v="3195" actId="478"/>
          <ac:cxnSpMkLst>
            <pc:docMk/>
            <pc:sldMk cId="1542880831" sldId="306"/>
            <ac:cxnSpMk id="29" creationId="{557DF62C-DA0D-9419-5E61-6F72D41F9753}"/>
          </ac:cxnSpMkLst>
        </pc:cxnChg>
        <pc:cxnChg chg="add mod">
          <ac:chgData name="Julie Chevrier" userId="b79d95cb-10c1-42d6-8c81-0cd1b3129e83" providerId="ADAL" clId="{7C8ADF1A-12DD-403F-8363-A7AEFEA1EAE8}" dt="2023-04-03T02:12:43.581" v="3197" actId="1076"/>
          <ac:cxnSpMkLst>
            <pc:docMk/>
            <pc:sldMk cId="1542880831" sldId="306"/>
            <ac:cxnSpMk id="30" creationId="{6693EE63-5A04-CA9A-3FDD-D44733ADB208}"/>
          </ac:cxnSpMkLst>
        </pc:cxnChg>
        <pc:cxnChg chg="add mod">
          <ac:chgData name="Julie Chevrier" userId="b79d95cb-10c1-42d6-8c81-0cd1b3129e83" providerId="ADAL" clId="{7C8ADF1A-12DD-403F-8363-A7AEFEA1EAE8}" dt="2023-04-03T02:12:43.581" v="3197" actId="1076"/>
          <ac:cxnSpMkLst>
            <pc:docMk/>
            <pc:sldMk cId="1542880831" sldId="306"/>
            <ac:cxnSpMk id="31" creationId="{3A204419-840D-A261-27D6-9BAA0F476320}"/>
          </ac:cxnSpMkLst>
        </pc:cxnChg>
        <pc:cxnChg chg="add mod">
          <ac:chgData name="Julie Chevrier" userId="b79d95cb-10c1-42d6-8c81-0cd1b3129e83" providerId="ADAL" clId="{7C8ADF1A-12DD-403F-8363-A7AEFEA1EAE8}" dt="2023-04-03T02:12:55.243" v="3201" actId="1076"/>
          <ac:cxnSpMkLst>
            <pc:docMk/>
            <pc:sldMk cId="1542880831" sldId="306"/>
            <ac:cxnSpMk id="32" creationId="{4A83B24A-2C84-3A1D-20A0-E7AF46B5C799}"/>
          </ac:cxnSpMkLst>
        </pc:cxnChg>
      </pc:sldChg>
      <pc:sldChg chg="modSp add mod">
        <pc:chgData name="Julie Chevrier" userId="b79d95cb-10c1-42d6-8c81-0cd1b3129e83" providerId="ADAL" clId="{7C8ADF1A-12DD-403F-8363-A7AEFEA1EAE8}" dt="2023-04-03T02:19:09.566" v="3288" actId="1076"/>
        <pc:sldMkLst>
          <pc:docMk/>
          <pc:sldMk cId="182582696" sldId="321"/>
        </pc:sldMkLst>
        <pc:spChg chg="mod">
          <ac:chgData name="Julie Chevrier" userId="b79d95cb-10c1-42d6-8c81-0cd1b3129e83" providerId="ADAL" clId="{7C8ADF1A-12DD-403F-8363-A7AEFEA1EAE8}" dt="2023-04-03T02:19:09.566" v="3288" actId="1076"/>
          <ac:spMkLst>
            <pc:docMk/>
            <pc:sldMk cId="182582696" sldId="321"/>
            <ac:spMk id="2" creationId="{F75EF587-E72D-403A-900C-680BF796FC40}"/>
          </ac:spMkLst>
        </pc:spChg>
        <pc:spChg chg="mod">
          <ac:chgData name="Julie Chevrier" userId="b79d95cb-10c1-42d6-8c81-0cd1b3129e83" providerId="ADAL" clId="{7C8ADF1A-12DD-403F-8363-A7AEFEA1EAE8}" dt="2023-04-03T02:19:09.566" v="3288" actId="1076"/>
          <ac:spMkLst>
            <pc:docMk/>
            <pc:sldMk cId="182582696" sldId="321"/>
            <ac:spMk id="3" creationId="{29048F62-64B8-4D12-BDA1-627AFFCA3088}"/>
          </ac:spMkLst>
        </pc:spChg>
        <pc:cxnChg chg="mod">
          <ac:chgData name="Julie Chevrier" userId="b79d95cb-10c1-42d6-8c81-0cd1b3129e83" providerId="ADAL" clId="{7C8ADF1A-12DD-403F-8363-A7AEFEA1EAE8}" dt="2023-04-03T02:19:09.566" v="3288" actId="1076"/>
          <ac:cxnSpMkLst>
            <pc:docMk/>
            <pc:sldMk cId="182582696" sldId="321"/>
            <ac:cxnSpMk id="5" creationId="{F8E62179-426D-4F4B-9872-2A8E1FA42C4A}"/>
          </ac:cxnSpMkLst>
        </pc:cxnChg>
        <pc:cxnChg chg="mod">
          <ac:chgData name="Julie Chevrier" userId="b79d95cb-10c1-42d6-8c81-0cd1b3129e83" providerId="ADAL" clId="{7C8ADF1A-12DD-403F-8363-A7AEFEA1EAE8}" dt="2023-04-03T02:19:09.566" v="3288" actId="1076"/>
          <ac:cxnSpMkLst>
            <pc:docMk/>
            <pc:sldMk cId="182582696" sldId="321"/>
            <ac:cxnSpMk id="8" creationId="{A431CCEE-95B9-4A4F-A6D3-2BD622A72F86}"/>
          </ac:cxnSpMkLst>
        </pc:cxnChg>
      </pc:sldChg>
      <pc:sldChg chg="modSp add del mod">
        <pc:chgData name="Julie Chevrier" userId="b79d95cb-10c1-42d6-8c81-0cd1b3129e83" providerId="ADAL" clId="{7C8ADF1A-12DD-403F-8363-A7AEFEA1EAE8}" dt="2023-04-03T02:32:10.548" v="4037" actId="47"/>
        <pc:sldMkLst>
          <pc:docMk/>
          <pc:sldMk cId="4082904251" sldId="322"/>
        </pc:sldMkLst>
        <pc:spChg chg="mod">
          <ac:chgData name="Julie Chevrier" userId="b79d95cb-10c1-42d6-8c81-0cd1b3129e83" providerId="ADAL" clId="{7C8ADF1A-12DD-403F-8363-A7AEFEA1EAE8}" dt="2023-04-03T02:17:10.645" v="3257" actId="1076"/>
          <ac:spMkLst>
            <pc:docMk/>
            <pc:sldMk cId="4082904251" sldId="322"/>
            <ac:spMk id="2" creationId="{F75EF587-E72D-403A-900C-680BF796FC40}"/>
          </ac:spMkLst>
        </pc:spChg>
        <pc:spChg chg="mod">
          <ac:chgData name="Julie Chevrier" userId="b79d95cb-10c1-42d6-8c81-0cd1b3129e83" providerId="ADAL" clId="{7C8ADF1A-12DD-403F-8363-A7AEFEA1EAE8}" dt="2023-04-03T02:17:10.645" v="3257" actId="1076"/>
          <ac:spMkLst>
            <pc:docMk/>
            <pc:sldMk cId="4082904251" sldId="322"/>
            <ac:spMk id="3" creationId="{29048F62-64B8-4D12-BDA1-627AFFCA3088}"/>
          </ac:spMkLst>
        </pc:spChg>
        <pc:spChg chg="mod">
          <ac:chgData name="Julie Chevrier" userId="b79d95cb-10c1-42d6-8c81-0cd1b3129e83" providerId="ADAL" clId="{7C8ADF1A-12DD-403F-8363-A7AEFEA1EAE8}" dt="2023-04-03T02:17:10.645" v="3257" actId="1076"/>
          <ac:spMkLst>
            <pc:docMk/>
            <pc:sldMk cId="4082904251" sldId="322"/>
            <ac:spMk id="15" creationId="{F7340F85-A472-4E8B-B5AC-21B3A991B356}"/>
          </ac:spMkLst>
        </pc:spChg>
        <pc:spChg chg="mod">
          <ac:chgData name="Julie Chevrier" userId="b79d95cb-10c1-42d6-8c81-0cd1b3129e83" providerId="ADAL" clId="{7C8ADF1A-12DD-403F-8363-A7AEFEA1EAE8}" dt="2023-04-03T02:17:10.645" v="3257" actId="1076"/>
          <ac:spMkLst>
            <pc:docMk/>
            <pc:sldMk cId="4082904251" sldId="322"/>
            <ac:spMk id="16" creationId="{E3C681D2-C991-43A1-908D-E82A30724969}"/>
          </ac:spMkLst>
        </pc:spChg>
        <pc:cxnChg chg="mod">
          <ac:chgData name="Julie Chevrier" userId="b79d95cb-10c1-42d6-8c81-0cd1b3129e83" providerId="ADAL" clId="{7C8ADF1A-12DD-403F-8363-A7AEFEA1EAE8}" dt="2023-04-03T02:17:10.645" v="3257" actId="1076"/>
          <ac:cxnSpMkLst>
            <pc:docMk/>
            <pc:sldMk cId="4082904251" sldId="322"/>
            <ac:cxnSpMk id="5" creationId="{F8E62179-426D-4F4B-9872-2A8E1FA42C4A}"/>
          </ac:cxnSpMkLst>
        </pc:cxnChg>
        <pc:cxnChg chg="mod">
          <ac:chgData name="Julie Chevrier" userId="b79d95cb-10c1-42d6-8c81-0cd1b3129e83" providerId="ADAL" clId="{7C8ADF1A-12DD-403F-8363-A7AEFEA1EAE8}" dt="2023-04-03T02:17:10.645" v="3257" actId="1076"/>
          <ac:cxnSpMkLst>
            <pc:docMk/>
            <pc:sldMk cId="4082904251" sldId="322"/>
            <ac:cxnSpMk id="8" creationId="{A431CCEE-95B9-4A4F-A6D3-2BD622A72F86}"/>
          </ac:cxnSpMkLst>
        </pc:cxnChg>
        <pc:cxnChg chg="mod">
          <ac:chgData name="Julie Chevrier" userId="b79d95cb-10c1-42d6-8c81-0cd1b3129e83" providerId="ADAL" clId="{7C8ADF1A-12DD-403F-8363-A7AEFEA1EAE8}" dt="2023-04-03T02:17:10.645" v="3257" actId="1076"/>
          <ac:cxnSpMkLst>
            <pc:docMk/>
            <pc:sldMk cId="4082904251" sldId="322"/>
            <ac:cxnSpMk id="9" creationId="{65CEECB4-B677-44A3-B55A-02469D38EAA2}"/>
          </ac:cxnSpMkLst>
        </pc:cxnChg>
        <pc:cxnChg chg="mod">
          <ac:chgData name="Julie Chevrier" userId="b79d95cb-10c1-42d6-8c81-0cd1b3129e83" providerId="ADAL" clId="{7C8ADF1A-12DD-403F-8363-A7AEFEA1EAE8}" dt="2023-04-03T02:17:10.645" v="3257" actId="1076"/>
          <ac:cxnSpMkLst>
            <pc:docMk/>
            <pc:sldMk cId="4082904251" sldId="322"/>
            <ac:cxnSpMk id="11" creationId="{601D1135-D46C-41FB-AC43-8495EC64221C}"/>
          </ac:cxnSpMkLst>
        </pc:cxnChg>
        <pc:cxnChg chg="mod">
          <ac:chgData name="Julie Chevrier" userId="b79d95cb-10c1-42d6-8c81-0cd1b3129e83" providerId="ADAL" clId="{7C8ADF1A-12DD-403F-8363-A7AEFEA1EAE8}" dt="2023-04-03T02:17:10.645" v="3257" actId="1076"/>
          <ac:cxnSpMkLst>
            <pc:docMk/>
            <pc:sldMk cId="4082904251" sldId="322"/>
            <ac:cxnSpMk id="14" creationId="{E2ABDA4B-D149-432B-8B55-EE1BD7D63A87}"/>
          </ac:cxnSpMkLst>
        </pc:cxnChg>
      </pc:sldChg>
      <pc:sldChg chg="modSp add del mod">
        <pc:chgData name="Julie Chevrier" userId="b79d95cb-10c1-42d6-8c81-0cd1b3129e83" providerId="ADAL" clId="{7C8ADF1A-12DD-403F-8363-A7AEFEA1EAE8}" dt="2023-04-03T02:32:09.015" v="4036" actId="47"/>
        <pc:sldMkLst>
          <pc:docMk/>
          <pc:sldMk cId="3668675136" sldId="323"/>
        </pc:sldMkLst>
        <pc:spChg chg="mod">
          <ac:chgData name="Julie Chevrier" userId="b79d95cb-10c1-42d6-8c81-0cd1b3129e83" providerId="ADAL" clId="{7C8ADF1A-12DD-403F-8363-A7AEFEA1EAE8}" dt="2023-04-03T02:17:24.919" v="3259" actId="1076"/>
          <ac:spMkLst>
            <pc:docMk/>
            <pc:sldMk cId="3668675136" sldId="323"/>
            <ac:spMk id="2" creationId="{F75EF587-E72D-403A-900C-680BF796FC40}"/>
          </ac:spMkLst>
        </pc:spChg>
        <pc:spChg chg="mod">
          <ac:chgData name="Julie Chevrier" userId="b79d95cb-10c1-42d6-8c81-0cd1b3129e83" providerId="ADAL" clId="{7C8ADF1A-12DD-403F-8363-A7AEFEA1EAE8}" dt="2023-04-03T02:17:24.919" v="3259" actId="1076"/>
          <ac:spMkLst>
            <pc:docMk/>
            <pc:sldMk cId="3668675136" sldId="323"/>
            <ac:spMk id="3" creationId="{29048F62-64B8-4D12-BDA1-627AFFCA3088}"/>
          </ac:spMkLst>
        </pc:spChg>
        <pc:spChg chg="mod">
          <ac:chgData name="Julie Chevrier" userId="b79d95cb-10c1-42d6-8c81-0cd1b3129e83" providerId="ADAL" clId="{7C8ADF1A-12DD-403F-8363-A7AEFEA1EAE8}" dt="2023-04-03T02:17:24.919" v="3259" actId="1076"/>
          <ac:spMkLst>
            <pc:docMk/>
            <pc:sldMk cId="3668675136" sldId="323"/>
            <ac:spMk id="17" creationId="{842936D0-82CB-4261-9987-8C490A46CAD6}"/>
          </ac:spMkLst>
        </pc:spChg>
        <pc:spChg chg="mod">
          <ac:chgData name="Julie Chevrier" userId="b79d95cb-10c1-42d6-8c81-0cd1b3129e83" providerId="ADAL" clId="{7C8ADF1A-12DD-403F-8363-A7AEFEA1EAE8}" dt="2023-04-03T02:17:24.919" v="3259" actId="1076"/>
          <ac:spMkLst>
            <pc:docMk/>
            <pc:sldMk cId="3668675136" sldId="323"/>
            <ac:spMk id="23" creationId="{FD9DE218-4A71-4E82-ACFD-200029DE2B6A}"/>
          </ac:spMkLst>
        </pc:spChg>
        <pc:spChg chg="mod">
          <ac:chgData name="Julie Chevrier" userId="b79d95cb-10c1-42d6-8c81-0cd1b3129e83" providerId="ADAL" clId="{7C8ADF1A-12DD-403F-8363-A7AEFEA1EAE8}" dt="2023-04-03T02:17:24.919" v="3259" actId="1076"/>
          <ac:spMkLst>
            <pc:docMk/>
            <pc:sldMk cId="3668675136" sldId="323"/>
            <ac:spMk id="24" creationId="{B7AFDF0F-A463-4440-B40C-1620424977A7}"/>
          </ac:spMkLst>
        </pc:spChg>
        <pc:spChg chg="mod">
          <ac:chgData name="Julie Chevrier" userId="b79d95cb-10c1-42d6-8c81-0cd1b3129e83" providerId="ADAL" clId="{7C8ADF1A-12DD-403F-8363-A7AEFEA1EAE8}" dt="2023-04-03T02:17:24.919" v="3259" actId="1076"/>
          <ac:spMkLst>
            <pc:docMk/>
            <pc:sldMk cId="3668675136" sldId="323"/>
            <ac:spMk id="25" creationId="{F64BAE40-513E-404D-9A81-682CB397280A}"/>
          </ac:spMkLst>
        </pc:spChg>
        <pc:spChg chg="mod">
          <ac:chgData name="Julie Chevrier" userId="b79d95cb-10c1-42d6-8c81-0cd1b3129e83" providerId="ADAL" clId="{7C8ADF1A-12DD-403F-8363-A7AEFEA1EAE8}" dt="2023-04-03T02:17:24.919" v="3259" actId="1076"/>
          <ac:spMkLst>
            <pc:docMk/>
            <pc:sldMk cId="3668675136" sldId="323"/>
            <ac:spMk id="26" creationId="{2D0C3910-025F-471C-8164-AE293363627C}"/>
          </ac:spMkLst>
        </pc:spChg>
        <pc:cxnChg chg="mod">
          <ac:chgData name="Julie Chevrier" userId="b79d95cb-10c1-42d6-8c81-0cd1b3129e83" providerId="ADAL" clId="{7C8ADF1A-12DD-403F-8363-A7AEFEA1EAE8}" dt="2023-04-03T02:17:24.919" v="3259" actId="1076"/>
          <ac:cxnSpMkLst>
            <pc:docMk/>
            <pc:sldMk cId="3668675136" sldId="323"/>
            <ac:cxnSpMk id="5" creationId="{F8E62179-426D-4F4B-9872-2A8E1FA42C4A}"/>
          </ac:cxnSpMkLst>
        </pc:cxnChg>
        <pc:cxnChg chg="mod">
          <ac:chgData name="Julie Chevrier" userId="b79d95cb-10c1-42d6-8c81-0cd1b3129e83" providerId="ADAL" clId="{7C8ADF1A-12DD-403F-8363-A7AEFEA1EAE8}" dt="2023-04-03T02:17:24.919" v="3259" actId="1076"/>
          <ac:cxnSpMkLst>
            <pc:docMk/>
            <pc:sldMk cId="3668675136" sldId="323"/>
            <ac:cxnSpMk id="8" creationId="{A431CCEE-95B9-4A4F-A6D3-2BD622A72F86}"/>
          </ac:cxnSpMkLst>
        </pc:cxnChg>
        <pc:cxnChg chg="mod">
          <ac:chgData name="Julie Chevrier" userId="b79d95cb-10c1-42d6-8c81-0cd1b3129e83" providerId="ADAL" clId="{7C8ADF1A-12DD-403F-8363-A7AEFEA1EAE8}" dt="2023-04-03T02:17:24.919" v="3259" actId="1076"/>
          <ac:cxnSpMkLst>
            <pc:docMk/>
            <pc:sldMk cId="3668675136" sldId="323"/>
            <ac:cxnSpMk id="11" creationId="{601D1135-D46C-41FB-AC43-8495EC64221C}"/>
          </ac:cxnSpMkLst>
        </pc:cxnChg>
        <pc:cxnChg chg="mod">
          <ac:chgData name="Julie Chevrier" userId="b79d95cb-10c1-42d6-8c81-0cd1b3129e83" providerId="ADAL" clId="{7C8ADF1A-12DD-403F-8363-A7AEFEA1EAE8}" dt="2023-04-03T02:17:24.919" v="3259" actId="1076"/>
          <ac:cxnSpMkLst>
            <pc:docMk/>
            <pc:sldMk cId="3668675136" sldId="323"/>
            <ac:cxnSpMk id="12" creationId="{02D8B0B6-D9C7-42E3-8ACF-9B854D9C3FC2}"/>
          </ac:cxnSpMkLst>
        </pc:cxnChg>
        <pc:cxnChg chg="mod">
          <ac:chgData name="Julie Chevrier" userId="b79d95cb-10c1-42d6-8c81-0cd1b3129e83" providerId="ADAL" clId="{7C8ADF1A-12DD-403F-8363-A7AEFEA1EAE8}" dt="2023-04-03T02:17:24.919" v="3259" actId="1076"/>
          <ac:cxnSpMkLst>
            <pc:docMk/>
            <pc:sldMk cId="3668675136" sldId="323"/>
            <ac:cxnSpMk id="13" creationId="{F2017EAA-3905-439A-A325-A25AAD4505CB}"/>
          </ac:cxnSpMkLst>
        </pc:cxnChg>
        <pc:cxnChg chg="mod">
          <ac:chgData name="Julie Chevrier" userId="b79d95cb-10c1-42d6-8c81-0cd1b3129e83" providerId="ADAL" clId="{7C8ADF1A-12DD-403F-8363-A7AEFEA1EAE8}" dt="2023-04-03T02:17:24.919" v="3259" actId="1076"/>
          <ac:cxnSpMkLst>
            <pc:docMk/>
            <pc:sldMk cId="3668675136" sldId="323"/>
            <ac:cxnSpMk id="14" creationId="{E2ABDA4B-D149-432B-8B55-EE1BD7D63A87}"/>
          </ac:cxnSpMkLst>
        </pc:cxnChg>
        <pc:cxnChg chg="mod">
          <ac:chgData name="Julie Chevrier" userId="b79d95cb-10c1-42d6-8c81-0cd1b3129e83" providerId="ADAL" clId="{7C8ADF1A-12DD-403F-8363-A7AEFEA1EAE8}" dt="2023-04-03T02:17:24.919" v="3259" actId="1076"/>
          <ac:cxnSpMkLst>
            <pc:docMk/>
            <pc:sldMk cId="3668675136" sldId="323"/>
            <ac:cxnSpMk id="19" creationId="{3888761E-D89B-4211-993E-C8E027836FE8}"/>
          </ac:cxnSpMkLst>
        </pc:cxnChg>
        <pc:cxnChg chg="mod">
          <ac:chgData name="Julie Chevrier" userId="b79d95cb-10c1-42d6-8c81-0cd1b3129e83" providerId="ADAL" clId="{7C8ADF1A-12DD-403F-8363-A7AEFEA1EAE8}" dt="2023-04-03T02:17:24.919" v="3259" actId="1076"/>
          <ac:cxnSpMkLst>
            <pc:docMk/>
            <pc:sldMk cId="3668675136" sldId="323"/>
            <ac:cxnSpMk id="20" creationId="{D61ACA40-BC5D-44CA-A227-1E40606E5CC9}"/>
          </ac:cxnSpMkLst>
        </pc:cxnChg>
        <pc:cxnChg chg="mod">
          <ac:chgData name="Julie Chevrier" userId="b79d95cb-10c1-42d6-8c81-0cd1b3129e83" providerId="ADAL" clId="{7C8ADF1A-12DD-403F-8363-A7AEFEA1EAE8}" dt="2023-04-03T02:17:24.919" v="3259" actId="1076"/>
          <ac:cxnSpMkLst>
            <pc:docMk/>
            <pc:sldMk cId="3668675136" sldId="323"/>
            <ac:cxnSpMk id="21" creationId="{E41746A9-AB3F-4CA2-B82C-0E5C89677C82}"/>
          </ac:cxnSpMkLst>
        </pc:cxnChg>
      </pc:sldChg>
      <pc:sldChg chg="modSp add mod">
        <pc:chgData name="Julie Chevrier" userId="b79d95cb-10c1-42d6-8c81-0cd1b3129e83" providerId="ADAL" clId="{7C8ADF1A-12DD-403F-8363-A7AEFEA1EAE8}" dt="2023-04-03T02:17:51.088" v="3265" actId="208"/>
        <pc:sldMkLst>
          <pc:docMk/>
          <pc:sldMk cId="1004860736" sldId="324"/>
        </pc:sldMkLst>
        <pc:spChg chg="mod">
          <ac:chgData name="Julie Chevrier" userId="b79d95cb-10c1-42d6-8c81-0cd1b3129e83" providerId="ADAL" clId="{7C8ADF1A-12DD-403F-8363-A7AEFEA1EAE8}" dt="2023-04-03T02:17:38.476" v="3261" actId="1076"/>
          <ac:spMkLst>
            <pc:docMk/>
            <pc:sldMk cId="1004860736" sldId="324"/>
            <ac:spMk id="2" creationId="{F75EF587-E72D-403A-900C-680BF796FC40}"/>
          </ac:spMkLst>
        </pc:spChg>
        <pc:spChg chg="mod">
          <ac:chgData name="Julie Chevrier" userId="b79d95cb-10c1-42d6-8c81-0cd1b3129e83" providerId="ADAL" clId="{7C8ADF1A-12DD-403F-8363-A7AEFEA1EAE8}" dt="2023-04-03T02:17:38.476" v="3261" actId="1076"/>
          <ac:spMkLst>
            <pc:docMk/>
            <pc:sldMk cId="1004860736" sldId="324"/>
            <ac:spMk id="3" creationId="{29048F62-64B8-4D12-BDA1-627AFFCA3088}"/>
          </ac:spMkLst>
        </pc:spChg>
        <pc:spChg chg="mod">
          <ac:chgData name="Julie Chevrier" userId="b79d95cb-10c1-42d6-8c81-0cd1b3129e83" providerId="ADAL" clId="{7C8ADF1A-12DD-403F-8363-A7AEFEA1EAE8}" dt="2023-04-03T02:17:51.088" v="3265" actId="208"/>
          <ac:spMkLst>
            <pc:docMk/>
            <pc:sldMk cId="1004860736" sldId="324"/>
            <ac:spMk id="26" creationId="{F6AC8B9F-F8E0-4C06-BB41-F0B85D2519A1}"/>
          </ac:spMkLst>
        </pc:spChg>
        <pc:cxnChg chg="mod">
          <ac:chgData name="Julie Chevrier" userId="b79d95cb-10c1-42d6-8c81-0cd1b3129e83" providerId="ADAL" clId="{7C8ADF1A-12DD-403F-8363-A7AEFEA1EAE8}" dt="2023-04-03T02:17:38.476" v="3261" actId="1076"/>
          <ac:cxnSpMkLst>
            <pc:docMk/>
            <pc:sldMk cId="1004860736" sldId="324"/>
            <ac:cxnSpMk id="5" creationId="{F8E62179-426D-4F4B-9872-2A8E1FA42C4A}"/>
          </ac:cxnSpMkLst>
        </pc:cxnChg>
        <pc:cxnChg chg="mod">
          <ac:chgData name="Julie Chevrier" userId="b79d95cb-10c1-42d6-8c81-0cd1b3129e83" providerId="ADAL" clId="{7C8ADF1A-12DD-403F-8363-A7AEFEA1EAE8}" dt="2023-04-03T02:17:38.476" v="3261" actId="1076"/>
          <ac:cxnSpMkLst>
            <pc:docMk/>
            <pc:sldMk cId="1004860736" sldId="324"/>
            <ac:cxnSpMk id="8" creationId="{A431CCEE-95B9-4A4F-A6D3-2BD622A72F86}"/>
          </ac:cxnSpMkLst>
        </pc:cxnChg>
        <pc:cxnChg chg="mod">
          <ac:chgData name="Julie Chevrier" userId="b79d95cb-10c1-42d6-8c81-0cd1b3129e83" providerId="ADAL" clId="{7C8ADF1A-12DD-403F-8363-A7AEFEA1EAE8}" dt="2023-04-03T02:17:38.476" v="3261" actId="1076"/>
          <ac:cxnSpMkLst>
            <pc:docMk/>
            <pc:sldMk cId="1004860736" sldId="324"/>
            <ac:cxnSpMk id="11" creationId="{601D1135-D46C-41FB-AC43-8495EC64221C}"/>
          </ac:cxnSpMkLst>
        </pc:cxnChg>
        <pc:cxnChg chg="mod">
          <ac:chgData name="Julie Chevrier" userId="b79d95cb-10c1-42d6-8c81-0cd1b3129e83" providerId="ADAL" clId="{7C8ADF1A-12DD-403F-8363-A7AEFEA1EAE8}" dt="2023-04-03T02:17:38.476" v="3261" actId="1076"/>
          <ac:cxnSpMkLst>
            <pc:docMk/>
            <pc:sldMk cId="1004860736" sldId="324"/>
            <ac:cxnSpMk id="12" creationId="{02D8B0B6-D9C7-42E3-8ACF-9B854D9C3FC2}"/>
          </ac:cxnSpMkLst>
        </pc:cxnChg>
        <pc:cxnChg chg="mod">
          <ac:chgData name="Julie Chevrier" userId="b79d95cb-10c1-42d6-8c81-0cd1b3129e83" providerId="ADAL" clId="{7C8ADF1A-12DD-403F-8363-A7AEFEA1EAE8}" dt="2023-04-03T02:17:38.476" v="3261" actId="1076"/>
          <ac:cxnSpMkLst>
            <pc:docMk/>
            <pc:sldMk cId="1004860736" sldId="324"/>
            <ac:cxnSpMk id="13" creationId="{F2017EAA-3905-439A-A325-A25AAD4505CB}"/>
          </ac:cxnSpMkLst>
        </pc:cxnChg>
        <pc:cxnChg chg="mod">
          <ac:chgData name="Julie Chevrier" userId="b79d95cb-10c1-42d6-8c81-0cd1b3129e83" providerId="ADAL" clId="{7C8ADF1A-12DD-403F-8363-A7AEFEA1EAE8}" dt="2023-04-03T02:17:38.476" v="3261" actId="1076"/>
          <ac:cxnSpMkLst>
            <pc:docMk/>
            <pc:sldMk cId="1004860736" sldId="324"/>
            <ac:cxnSpMk id="14" creationId="{E2ABDA4B-D149-432B-8B55-EE1BD7D63A87}"/>
          </ac:cxnSpMkLst>
        </pc:cxnChg>
        <pc:cxnChg chg="mod">
          <ac:chgData name="Julie Chevrier" userId="b79d95cb-10c1-42d6-8c81-0cd1b3129e83" providerId="ADAL" clId="{7C8ADF1A-12DD-403F-8363-A7AEFEA1EAE8}" dt="2023-04-03T02:17:38.476" v="3261" actId="1076"/>
          <ac:cxnSpMkLst>
            <pc:docMk/>
            <pc:sldMk cId="1004860736" sldId="324"/>
            <ac:cxnSpMk id="17" creationId="{DF3C872C-03DB-4589-858F-CD0A9CEB3792}"/>
          </ac:cxnSpMkLst>
        </pc:cxnChg>
        <pc:cxnChg chg="mod">
          <ac:chgData name="Julie Chevrier" userId="b79d95cb-10c1-42d6-8c81-0cd1b3129e83" providerId="ADAL" clId="{7C8ADF1A-12DD-403F-8363-A7AEFEA1EAE8}" dt="2023-04-03T02:17:38.476" v="3261" actId="1076"/>
          <ac:cxnSpMkLst>
            <pc:docMk/>
            <pc:sldMk cId="1004860736" sldId="324"/>
            <ac:cxnSpMk id="22" creationId="{9E8025F4-8F58-4E46-B07B-6777753EB7BE}"/>
          </ac:cxnSpMkLst>
        </pc:cxnChg>
      </pc:sldChg>
      <pc:sldChg chg="modSp add mod">
        <pc:chgData name="Julie Chevrier" userId="b79d95cb-10c1-42d6-8c81-0cd1b3129e83" providerId="ADAL" clId="{7C8ADF1A-12DD-403F-8363-A7AEFEA1EAE8}" dt="2023-04-03T02:18:06.223" v="3269" actId="1076"/>
        <pc:sldMkLst>
          <pc:docMk/>
          <pc:sldMk cId="494498263" sldId="327"/>
        </pc:sldMkLst>
        <pc:spChg chg="mod">
          <ac:chgData name="Julie Chevrier" userId="b79d95cb-10c1-42d6-8c81-0cd1b3129e83" providerId="ADAL" clId="{7C8ADF1A-12DD-403F-8363-A7AEFEA1EAE8}" dt="2023-04-03T02:18:06.223" v="3269" actId="1076"/>
          <ac:spMkLst>
            <pc:docMk/>
            <pc:sldMk cId="494498263" sldId="327"/>
            <ac:spMk id="2" creationId="{F75EF587-E72D-403A-900C-680BF796FC40}"/>
          </ac:spMkLst>
        </pc:spChg>
        <pc:spChg chg="mod">
          <ac:chgData name="Julie Chevrier" userId="b79d95cb-10c1-42d6-8c81-0cd1b3129e83" providerId="ADAL" clId="{7C8ADF1A-12DD-403F-8363-A7AEFEA1EAE8}" dt="2023-04-03T02:18:06.223" v="3269" actId="1076"/>
          <ac:spMkLst>
            <pc:docMk/>
            <pc:sldMk cId="494498263" sldId="327"/>
            <ac:spMk id="3" creationId="{29048F62-64B8-4D12-BDA1-627AFFCA3088}"/>
          </ac:spMkLst>
        </pc:spChg>
        <pc:spChg chg="mod">
          <ac:chgData name="Julie Chevrier" userId="b79d95cb-10c1-42d6-8c81-0cd1b3129e83" providerId="ADAL" clId="{7C8ADF1A-12DD-403F-8363-A7AEFEA1EAE8}" dt="2023-04-03T02:18:06.223" v="3269" actId="1076"/>
          <ac:spMkLst>
            <pc:docMk/>
            <pc:sldMk cId="494498263" sldId="327"/>
            <ac:spMk id="4" creationId="{86DD707F-D964-4B40-AB7B-5BECAC809725}"/>
          </ac:spMkLst>
        </pc:spChg>
        <pc:spChg chg="mod">
          <ac:chgData name="Julie Chevrier" userId="b79d95cb-10c1-42d6-8c81-0cd1b3129e83" providerId="ADAL" clId="{7C8ADF1A-12DD-403F-8363-A7AEFEA1EAE8}" dt="2023-04-03T02:18:06.223" v="3269" actId="1076"/>
          <ac:spMkLst>
            <pc:docMk/>
            <pc:sldMk cId="494498263" sldId="327"/>
            <ac:spMk id="6" creationId="{5478E5DB-D874-41DF-A3CB-13A6165B0911}"/>
          </ac:spMkLst>
        </pc:spChg>
        <pc:cxnChg chg="mod">
          <ac:chgData name="Julie Chevrier" userId="b79d95cb-10c1-42d6-8c81-0cd1b3129e83" providerId="ADAL" clId="{7C8ADF1A-12DD-403F-8363-A7AEFEA1EAE8}" dt="2023-04-03T02:18:06.223" v="3269" actId="1076"/>
          <ac:cxnSpMkLst>
            <pc:docMk/>
            <pc:sldMk cId="494498263" sldId="327"/>
            <ac:cxnSpMk id="5" creationId="{F8E62179-426D-4F4B-9872-2A8E1FA42C4A}"/>
          </ac:cxnSpMkLst>
        </pc:cxnChg>
        <pc:cxnChg chg="mod">
          <ac:chgData name="Julie Chevrier" userId="b79d95cb-10c1-42d6-8c81-0cd1b3129e83" providerId="ADAL" clId="{7C8ADF1A-12DD-403F-8363-A7AEFEA1EAE8}" dt="2023-04-03T02:18:06.223" v="3269" actId="1076"/>
          <ac:cxnSpMkLst>
            <pc:docMk/>
            <pc:sldMk cId="494498263" sldId="327"/>
            <ac:cxnSpMk id="8" creationId="{A431CCEE-95B9-4A4F-A6D3-2BD622A72F86}"/>
          </ac:cxnSpMkLst>
        </pc:cxnChg>
        <pc:cxnChg chg="mod">
          <ac:chgData name="Julie Chevrier" userId="b79d95cb-10c1-42d6-8c81-0cd1b3129e83" providerId="ADAL" clId="{7C8ADF1A-12DD-403F-8363-A7AEFEA1EAE8}" dt="2023-04-03T02:18:06.223" v="3269" actId="1076"/>
          <ac:cxnSpMkLst>
            <pc:docMk/>
            <pc:sldMk cId="494498263" sldId="327"/>
            <ac:cxnSpMk id="9" creationId="{CFDFBFA0-F2B5-4A9C-AD11-4CDF0916196B}"/>
          </ac:cxnSpMkLst>
        </pc:cxnChg>
        <pc:cxnChg chg="mod">
          <ac:chgData name="Julie Chevrier" userId="b79d95cb-10c1-42d6-8c81-0cd1b3129e83" providerId="ADAL" clId="{7C8ADF1A-12DD-403F-8363-A7AEFEA1EAE8}" dt="2023-04-03T02:18:06.223" v="3269" actId="1076"/>
          <ac:cxnSpMkLst>
            <pc:docMk/>
            <pc:sldMk cId="494498263" sldId="327"/>
            <ac:cxnSpMk id="11" creationId="{601D1135-D46C-41FB-AC43-8495EC64221C}"/>
          </ac:cxnSpMkLst>
        </pc:cxnChg>
        <pc:cxnChg chg="mod">
          <ac:chgData name="Julie Chevrier" userId="b79d95cb-10c1-42d6-8c81-0cd1b3129e83" providerId="ADAL" clId="{7C8ADF1A-12DD-403F-8363-A7AEFEA1EAE8}" dt="2023-04-03T02:18:06.223" v="3269" actId="1076"/>
          <ac:cxnSpMkLst>
            <pc:docMk/>
            <pc:sldMk cId="494498263" sldId="327"/>
            <ac:cxnSpMk id="12" creationId="{02D8B0B6-D9C7-42E3-8ACF-9B854D9C3FC2}"/>
          </ac:cxnSpMkLst>
        </pc:cxnChg>
        <pc:cxnChg chg="mod">
          <ac:chgData name="Julie Chevrier" userId="b79d95cb-10c1-42d6-8c81-0cd1b3129e83" providerId="ADAL" clId="{7C8ADF1A-12DD-403F-8363-A7AEFEA1EAE8}" dt="2023-04-03T02:18:06.223" v="3269" actId="1076"/>
          <ac:cxnSpMkLst>
            <pc:docMk/>
            <pc:sldMk cId="494498263" sldId="327"/>
            <ac:cxnSpMk id="13" creationId="{F2017EAA-3905-439A-A325-A25AAD4505CB}"/>
          </ac:cxnSpMkLst>
        </pc:cxnChg>
        <pc:cxnChg chg="mod">
          <ac:chgData name="Julie Chevrier" userId="b79d95cb-10c1-42d6-8c81-0cd1b3129e83" providerId="ADAL" clId="{7C8ADF1A-12DD-403F-8363-A7AEFEA1EAE8}" dt="2023-04-03T02:18:06.223" v="3269" actId="1076"/>
          <ac:cxnSpMkLst>
            <pc:docMk/>
            <pc:sldMk cId="494498263" sldId="327"/>
            <ac:cxnSpMk id="14" creationId="{E2ABDA4B-D149-432B-8B55-EE1BD7D63A87}"/>
          </ac:cxnSpMkLst>
        </pc:cxnChg>
        <pc:cxnChg chg="mod">
          <ac:chgData name="Julie Chevrier" userId="b79d95cb-10c1-42d6-8c81-0cd1b3129e83" providerId="ADAL" clId="{7C8ADF1A-12DD-403F-8363-A7AEFEA1EAE8}" dt="2023-04-03T02:18:06.223" v="3269" actId="1076"/>
          <ac:cxnSpMkLst>
            <pc:docMk/>
            <pc:sldMk cId="494498263" sldId="327"/>
            <ac:cxnSpMk id="15" creationId="{1923B094-F4C5-4BC3-81DB-C1C9042160C5}"/>
          </ac:cxnSpMkLst>
        </pc:cxnChg>
        <pc:cxnChg chg="mod">
          <ac:chgData name="Julie Chevrier" userId="b79d95cb-10c1-42d6-8c81-0cd1b3129e83" providerId="ADAL" clId="{7C8ADF1A-12DD-403F-8363-A7AEFEA1EAE8}" dt="2023-04-03T02:18:06.223" v="3269" actId="1076"/>
          <ac:cxnSpMkLst>
            <pc:docMk/>
            <pc:sldMk cId="494498263" sldId="327"/>
            <ac:cxnSpMk id="17" creationId="{D06BC42A-B726-4402-B8CD-79DD1D299810}"/>
          </ac:cxnSpMkLst>
        </pc:cxnChg>
      </pc:sldChg>
      <pc:sldChg chg="modSp add mod">
        <pc:chgData name="Julie Chevrier" userId="b79d95cb-10c1-42d6-8c81-0cd1b3129e83" providerId="ADAL" clId="{7C8ADF1A-12DD-403F-8363-A7AEFEA1EAE8}" dt="2023-04-03T02:18:18.051" v="3273" actId="1076"/>
        <pc:sldMkLst>
          <pc:docMk/>
          <pc:sldMk cId="4280760927" sldId="328"/>
        </pc:sldMkLst>
        <pc:spChg chg="mod">
          <ac:chgData name="Julie Chevrier" userId="b79d95cb-10c1-42d6-8c81-0cd1b3129e83" providerId="ADAL" clId="{7C8ADF1A-12DD-403F-8363-A7AEFEA1EAE8}" dt="2023-04-03T02:18:18.051" v="3273" actId="1076"/>
          <ac:spMkLst>
            <pc:docMk/>
            <pc:sldMk cId="4280760927" sldId="328"/>
            <ac:spMk id="2" creationId="{F75EF587-E72D-403A-900C-680BF796FC40}"/>
          </ac:spMkLst>
        </pc:spChg>
        <pc:spChg chg="mod">
          <ac:chgData name="Julie Chevrier" userId="b79d95cb-10c1-42d6-8c81-0cd1b3129e83" providerId="ADAL" clId="{7C8ADF1A-12DD-403F-8363-A7AEFEA1EAE8}" dt="2023-04-03T02:18:18.051" v="3273" actId="1076"/>
          <ac:spMkLst>
            <pc:docMk/>
            <pc:sldMk cId="4280760927" sldId="328"/>
            <ac:spMk id="3" creationId="{29048F62-64B8-4D12-BDA1-627AFFCA3088}"/>
          </ac:spMkLst>
        </pc:spChg>
        <pc:spChg chg="mod">
          <ac:chgData name="Julie Chevrier" userId="b79d95cb-10c1-42d6-8c81-0cd1b3129e83" providerId="ADAL" clId="{7C8ADF1A-12DD-403F-8363-A7AEFEA1EAE8}" dt="2023-04-03T02:18:18.051" v="3273" actId="1076"/>
          <ac:spMkLst>
            <pc:docMk/>
            <pc:sldMk cId="4280760927" sldId="328"/>
            <ac:spMk id="4" creationId="{86DD707F-D964-4B40-AB7B-5BECAC809725}"/>
          </ac:spMkLst>
        </pc:spChg>
        <pc:spChg chg="mod">
          <ac:chgData name="Julie Chevrier" userId="b79d95cb-10c1-42d6-8c81-0cd1b3129e83" providerId="ADAL" clId="{7C8ADF1A-12DD-403F-8363-A7AEFEA1EAE8}" dt="2023-04-03T02:18:18.051" v="3273" actId="1076"/>
          <ac:spMkLst>
            <pc:docMk/>
            <pc:sldMk cId="4280760927" sldId="328"/>
            <ac:spMk id="6" creationId="{5478E5DB-D874-41DF-A3CB-13A6165B0911}"/>
          </ac:spMkLst>
        </pc:spChg>
        <pc:cxnChg chg="mod">
          <ac:chgData name="Julie Chevrier" userId="b79d95cb-10c1-42d6-8c81-0cd1b3129e83" providerId="ADAL" clId="{7C8ADF1A-12DD-403F-8363-A7AEFEA1EAE8}" dt="2023-04-03T02:18:18.051" v="3273" actId="1076"/>
          <ac:cxnSpMkLst>
            <pc:docMk/>
            <pc:sldMk cId="4280760927" sldId="328"/>
            <ac:cxnSpMk id="5" creationId="{F8E62179-426D-4F4B-9872-2A8E1FA42C4A}"/>
          </ac:cxnSpMkLst>
        </pc:cxnChg>
        <pc:cxnChg chg="mod">
          <ac:chgData name="Julie Chevrier" userId="b79d95cb-10c1-42d6-8c81-0cd1b3129e83" providerId="ADAL" clId="{7C8ADF1A-12DD-403F-8363-A7AEFEA1EAE8}" dt="2023-04-03T02:18:18.051" v="3273" actId="1076"/>
          <ac:cxnSpMkLst>
            <pc:docMk/>
            <pc:sldMk cId="4280760927" sldId="328"/>
            <ac:cxnSpMk id="8" creationId="{A431CCEE-95B9-4A4F-A6D3-2BD622A72F86}"/>
          </ac:cxnSpMkLst>
        </pc:cxnChg>
        <pc:cxnChg chg="mod">
          <ac:chgData name="Julie Chevrier" userId="b79d95cb-10c1-42d6-8c81-0cd1b3129e83" providerId="ADAL" clId="{7C8ADF1A-12DD-403F-8363-A7AEFEA1EAE8}" dt="2023-04-03T02:18:18.051" v="3273" actId="1076"/>
          <ac:cxnSpMkLst>
            <pc:docMk/>
            <pc:sldMk cId="4280760927" sldId="328"/>
            <ac:cxnSpMk id="9" creationId="{CFDFBFA0-F2B5-4A9C-AD11-4CDF0916196B}"/>
          </ac:cxnSpMkLst>
        </pc:cxnChg>
        <pc:cxnChg chg="mod">
          <ac:chgData name="Julie Chevrier" userId="b79d95cb-10c1-42d6-8c81-0cd1b3129e83" providerId="ADAL" clId="{7C8ADF1A-12DD-403F-8363-A7AEFEA1EAE8}" dt="2023-04-03T02:18:18.051" v="3273" actId="1076"/>
          <ac:cxnSpMkLst>
            <pc:docMk/>
            <pc:sldMk cId="4280760927" sldId="328"/>
            <ac:cxnSpMk id="11" creationId="{601D1135-D46C-41FB-AC43-8495EC64221C}"/>
          </ac:cxnSpMkLst>
        </pc:cxnChg>
        <pc:cxnChg chg="mod">
          <ac:chgData name="Julie Chevrier" userId="b79d95cb-10c1-42d6-8c81-0cd1b3129e83" providerId="ADAL" clId="{7C8ADF1A-12DD-403F-8363-A7AEFEA1EAE8}" dt="2023-04-03T02:18:18.051" v="3273" actId="1076"/>
          <ac:cxnSpMkLst>
            <pc:docMk/>
            <pc:sldMk cId="4280760927" sldId="328"/>
            <ac:cxnSpMk id="12" creationId="{02D8B0B6-D9C7-42E3-8ACF-9B854D9C3FC2}"/>
          </ac:cxnSpMkLst>
        </pc:cxnChg>
        <pc:cxnChg chg="mod">
          <ac:chgData name="Julie Chevrier" userId="b79d95cb-10c1-42d6-8c81-0cd1b3129e83" providerId="ADAL" clId="{7C8ADF1A-12DD-403F-8363-A7AEFEA1EAE8}" dt="2023-04-03T02:18:18.051" v="3273" actId="1076"/>
          <ac:cxnSpMkLst>
            <pc:docMk/>
            <pc:sldMk cId="4280760927" sldId="328"/>
            <ac:cxnSpMk id="13" creationId="{F2017EAA-3905-439A-A325-A25AAD4505CB}"/>
          </ac:cxnSpMkLst>
        </pc:cxnChg>
        <pc:cxnChg chg="mod">
          <ac:chgData name="Julie Chevrier" userId="b79d95cb-10c1-42d6-8c81-0cd1b3129e83" providerId="ADAL" clId="{7C8ADF1A-12DD-403F-8363-A7AEFEA1EAE8}" dt="2023-04-03T02:18:18.051" v="3273" actId="1076"/>
          <ac:cxnSpMkLst>
            <pc:docMk/>
            <pc:sldMk cId="4280760927" sldId="328"/>
            <ac:cxnSpMk id="14" creationId="{E2ABDA4B-D149-432B-8B55-EE1BD7D63A87}"/>
          </ac:cxnSpMkLst>
        </pc:cxnChg>
        <pc:cxnChg chg="mod">
          <ac:chgData name="Julie Chevrier" userId="b79d95cb-10c1-42d6-8c81-0cd1b3129e83" providerId="ADAL" clId="{7C8ADF1A-12DD-403F-8363-A7AEFEA1EAE8}" dt="2023-04-03T02:18:18.051" v="3273" actId="1076"/>
          <ac:cxnSpMkLst>
            <pc:docMk/>
            <pc:sldMk cId="4280760927" sldId="328"/>
            <ac:cxnSpMk id="15" creationId="{1923B094-F4C5-4BC3-81DB-C1C9042160C5}"/>
          </ac:cxnSpMkLst>
        </pc:cxnChg>
        <pc:cxnChg chg="mod">
          <ac:chgData name="Julie Chevrier" userId="b79d95cb-10c1-42d6-8c81-0cd1b3129e83" providerId="ADAL" clId="{7C8ADF1A-12DD-403F-8363-A7AEFEA1EAE8}" dt="2023-04-03T02:18:18.051" v="3273" actId="1076"/>
          <ac:cxnSpMkLst>
            <pc:docMk/>
            <pc:sldMk cId="4280760927" sldId="328"/>
            <ac:cxnSpMk id="16" creationId="{47021FA5-4912-40FC-A172-2BAF73D78023}"/>
          </ac:cxnSpMkLst>
        </pc:cxnChg>
        <pc:cxnChg chg="mod">
          <ac:chgData name="Julie Chevrier" userId="b79d95cb-10c1-42d6-8c81-0cd1b3129e83" providerId="ADAL" clId="{7C8ADF1A-12DD-403F-8363-A7AEFEA1EAE8}" dt="2023-04-03T02:18:18.051" v="3273" actId="1076"/>
          <ac:cxnSpMkLst>
            <pc:docMk/>
            <pc:sldMk cId="4280760927" sldId="328"/>
            <ac:cxnSpMk id="17" creationId="{D06BC42A-B726-4402-B8CD-79DD1D299810}"/>
          </ac:cxnSpMkLst>
        </pc:cxnChg>
        <pc:cxnChg chg="mod">
          <ac:chgData name="Julie Chevrier" userId="b79d95cb-10c1-42d6-8c81-0cd1b3129e83" providerId="ADAL" clId="{7C8ADF1A-12DD-403F-8363-A7AEFEA1EAE8}" dt="2023-04-03T02:18:18.051" v="3273" actId="1076"/>
          <ac:cxnSpMkLst>
            <pc:docMk/>
            <pc:sldMk cId="4280760927" sldId="328"/>
            <ac:cxnSpMk id="18" creationId="{6B60662A-512F-4FBD-B010-7F0D1DF833A7}"/>
          </ac:cxnSpMkLst>
        </pc:cxnChg>
        <pc:cxnChg chg="mod">
          <ac:chgData name="Julie Chevrier" userId="b79d95cb-10c1-42d6-8c81-0cd1b3129e83" providerId="ADAL" clId="{7C8ADF1A-12DD-403F-8363-A7AEFEA1EAE8}" dt="2023-04-03T02:18:18.051" v="3273" actId="1076"/>
          <ac:cxnSpMkLst>
            <pc:docMk/>
            <pc:sldMk cId="4280760927" sldId="328"/>
            <ac:cxnSpMk id="31" creationId="{01E2E9CA-0BA6-495D-B1A2-1A1119A422F8}"/>
          </ac:cxnSpMkLst>
        </pc:cxnChg>
        <pc:cxnChg chg="mod">
          <ac:chgData name="Julie Chevrier" userId="b79d95cb-10c1-42d6-8c81-0cd1b3129e83" providerId="ADAL" clId="{7C8ADF1A-12DD-403F-8363-A7AEFEA1EAE8}" dt="2023-04-03T02:18:18.051" v="3273" actId="1076"/>
          <ac:cxnSpMkLst>
            <pc:docMk/>
            <pc:sldMk cId="4280760927" sldId="328"/>
            <ac:cxnSpMk id="33" creationId="{F3A5A3A3-978F-45B8-A1E0-21E9CE522E2E}"/>
          </ac:cxnSpMkLst>
        </pc:cxnChg>
        <pc:cxnChg chg="mod">
          <ac:chgData name="Julie Chevrier" userId="b79d95cb-10c1-42d6-8c81-0cd1b3129e83" providerId="ADAL" clId="{7C8ADF1A-12DD-403F-8363-A7AEFEA1EAE8}" dt="2023-04-03T02:18:18.051" v="3273" actId="1076"/>
          <ac:cxnSpMkLst>
            <pc:docMk/>
            <pc:sldMk cId="4280760927" sldId="328"/>
            <ac:cxnSpMk id="35" creationId="{9BA83C9E-0C80-42C8-BEEE-D8906F6D320D}"/>
          </ac:cxnSpMkLst>
        </pc:cxnChg>
      </pc:sldChg>
      <pc:sldChg chg="modSp add mod">
        <pc:chgData name="Julie Chevrier" userId="b79d95cb-10c1-42d6-8c81-0cd1b3129e83" providerId="ADAL" clId="{7C8ADF1A-12DD-403F-8363-A7AEFEA1EAE8}" dt="2023-04-03T02:18:28.988" v="3277" actId="1076"/>
        <pc:sldMkLst>
          <pc:docMk/>
          <pc:sldMk cId="1485456699" sldId="330"/>
        </pc:sldMkLst>
        <pc:spChg chg="mod">
          <ac:chgData name="Julie Chevrier" userId="b79d95cb-10c1-42d6-8c81-0cd1b3129e83" providerId="ADAL" clId="{7C8ADF1A-12DD-403F-8363-A7AEFEA1EAE8}" dt="2023-04-03T02:18:28.988" v="3277" actId="1076"/>
          <ac:spMkLst>
            <pc:docMk/>
            <pc:sldMk cId="1485456699" sldId="330"/>
            <ac:spMk id="2" creationId="{F75EF587-E72D-403A-900C-680BF796FC40}"/>
          </ac:spMkLst>
        </pc:spChg>
        <pc:spChg chg="mod">
          <ac:chgData name="Julie Chevrier" userId="b79d95cb-10c1-42d6-8c81-0cd1b3129e83" providerId="ADAL" clId="{7C8ADF1A-12DD-403F-8363-A7AEFEA1EAE8}" dt="2023-04-03T02:18:28.988" v="3277" actId="1076"/>
          <ac:spMkLst>
            <pc:docMk/>
            <pc:sldMk cId="1485456699" sldId="330"/>
            <ac:spMk id="3" creationId="{29048F62-64B8-4D12-BDA1-627AFFCA3088}"/>
          </ac:spMkLst>
        </pc:spChg>
        <pc:spChg chg="mod">
          <ac:chgData name="Julie Chevrier" userId="b79d95cb-10c1-42d6-8c81-0cd1b3129e83" providerId="ADAL" clId="{7C8ADF1A-12DD-403F-8363-A7AEFEA1EAE8}" dt="2023-04-03T02:18:28.988" v="3277" actId="1076"/>
          <ac:spMkLst>
            <pc:docMk/>
            <pc:sldMk cId="1485456699" sldId="330"/>
            <ac:spMk id="4" creationId="{86DD707F-D964-4B40-AB7B-5BECAC809725}"/>
          </ac:spMkLst>
        </pc:spChg>
        <pc:spChg chg="mod">
          <ac:chgData name="Julie Chevrier" userId="b79d95cb-10c1-42d6-8c81-0cd1b3129e83" providerId="ADAL" clId="{7C8ADF1A-12DD-403F-8363-A7AEFEA1EAE8}" dt="2023-04-03T02:18:28.988" v="3277" actId="1076"/>
          <ac:spMkLst>
            <pc:docMk/>
            <pc:sldMk cId="1485456699" sldId="330"/>
            <ac:spMk id="6" creationId="{5478E5DB-D874-41DF-A3CB-13A6165B0911}"/>
          </ac:spMkLst>
        </pc:spChg>
        <pc:spChg chg="mod">
          <ac:chgData name="Julie Chevrier" userId="b79d95cb-10c1-42d6-8c81-0cd1b3129e83" providerId="ADAL" clId="{7C8ADF1A-12DD-403F-8363-A7AEFEA1EAE8}" dt="2023-04-03T02:18:28.988" v="3277" actId="1076"/>
          <ac:spMkLst>
            <pc:docMk/>
            <pc:sldMk cId="1485456699" sldId="330"/>
            <ac:spMk id="7" creationId="{1218990E-DA82-4E7E-AF8C-CBF44C4D4D4E}"/>
          </ac:spMkLst>
        </pc:spChg>
        <pc:spChg chg="mod">
          <ac:chgData name="Julie Chevrier" userId="b79d95cb-10c1-42d6-8c81-0cd1b3129e83" providerId="ADAL" clId="{7C8ADF1A-12DD-403F-8363-A7AEFEA1EAE8}" dt="2023-04-03T02:18:28.988" v="3277" actId="1076"/>
          <ac:spMkLst>
            <pc:docMk/>
            <pc:sldMk cId="1485456699" sldId="330"/>
            <ac:spMk id="19" creationId="{1A765418-A541-4733-8673-42F0C7C67543}"/>
          </ac:spMkLst>
        </pc:spChg>
        <pc:cxnChg chg="mod">
          <ac:chgData name="Julie Chevrier" userId="b79d95cb-10c1-42d6-8c81-0cd1b3129e83" providerId="ADAL" clId="{7C8ADF1A-12DD-403F-8363-A7AEFEA1EAE8}" dt="2023-04-03T02:18:28.988" v="3277" actId="1076"/>
          <ac:cxnSpMkLst>
            <pc:docMk/>
            <pc:sldMk cId="1485456699" sldId="330"/>
            <ac:cxnSpMk id="5" creationId="{F8E62179-426D-4F4B-9872-2A8E1FA42C4A}"/>
          </ac:cxnSpMkLst>
        </pc:cxnChg>
        <pc:cxnChg chg="mod">
          <ac:chgData name="Julie Chevrier" userId="b79d95cb-10c1-42d6-8c81-0cd1b3129e83" providerId="ADAL" clId="{7C8ADF1A-12DD-403F-8363-A7AEFEA1EAE8}" dt="2023-04-03T02:18:28.988" v="3277" actId="1076"/>
          <ac:cxnSpMkLst>
            <pc:docMk/>
            <pc:sldMk cId="1485456699" sldId="330"/>
            <ac:cxnSpMk id="8" creationId="{A431CCEE-95B9-4A4F-A6D3-2BD622A72F86}"/>
          </ac:cxnSpMkLst>
        </pc:cxnChg>
        <pc:cxnChg chg="mod">
          <ac:chgData name="Julie Chevrier" userId="b79d95cb-10c1-42d6-8c81-0cd1b3129e83" providerId="ADAL" clId="{7C8ADF1A-12DD-403F-8363-A7AEFEA1EAE8}" dt="2023-04-03T02:18:28.988" v="3277" actId="1076"/>
          <ac:cxnSpMkLst>
            <pc:docMk/>
            <pc:sldMk cId="1485456699" sldId="330"/>
            <ac:cxnSpMk id="9" creationId="{CFDFBFA0-F2B5-4A9C-AD11-4CDF0916196B}"/>
          </ac:cxnSpMkLst>
        </pc:cxnChg>
        <pc:cxnChg chg="mod">
          <ac:chgData name="Julie Chevrier" userId="b79d95cb-10c1-42d6-8c81-0cd1b3129e83" providerId="ADAL" clId="{7C8ADF1A-12DD-403F-8363-A7AEFEA1EAE8}" dt="2023-04-03T02:18:28.988" v="3277" actId="1076"/>
          <ac:cxnSpMkLst>
            <pc:docMk/>
            <pc:sldMk cId="1485456699" sldId="330"/>
            <ac:cxnSpMk id="11" creationId="{601D1135-D46C-41FB-AC43-8495EC64221C}"/>
          </ac:cxnSpMkLst>
        </pc:cxnChg>
        <pc:cxnChg chg="mod">
          <ac:chgData name="Julie Chevrier" userId="b79d95cb-10c1-42d6-8c81-0cd1b3129e83" providerId="ADAL" clId="{7C8ADF1A-12DD-403F-8363-A7AEFEA1EAE8}" dt="2023-04-03T02:18:28.988" v="3277" actId="1076"/>
          <ac:cxnSpMkLst>
            <pc:docMk/>
            <pc:sldMk cId="1485456699" sldId="330"/>
            <ac:cxnSpMk id="12" creationId="{02D8B0B6-D9C7-42E3-8ACF-9B854D9C3FC2}"/>
          </ac:cxnSpMkLst>
        </pc:cxnChg>
        <pc:cxnChg chg="mod">
          <ac:chgData name="Julie Chevrier" userId="b79d95cb-10c1-42d6-8c81-0cd1b3129e83" providerId="ADAL" clId="{7C8ADF1A-12DD-403F-8363-A7AEFEA1EAE8}" dt="2023-04-03T02:18:28.988" v="3277" actId="1076"/>
          <ac:cxnSpMkLst>
            <pc:docMk/>
            <pc:sldMk cId="1485456699" sldId="330"/>
            <ac:cxnSpMk id="13" creationId="{F2017EAA-3905-439A-A325-A25AAD4505CB}"/>
          </ac:cxnSpMkLst>
        </pc:cxnChg>
        <pc:cxnChg chg="mod">
          <ac:chgData name="Julie Chevrier" userId="b79d95cb-10c1-42d6-8c81-0cd1b3129e83" providerId="ADAL" clId="{7C8ADF1A-12DD-403F-8363-A7AEFEA1EAE8}" dt="2023-04-03T02:18:28.988" v="3277" actId="1076"/>
          <ac:cxnSpMkLst>
            <pc:docMk/>
            <pc:sldMk cId="1485456699" sldId="330"/>
            <ac:cxnSpMk id="14" creationId="{E2ABDA4B-D149-432B-8B55-EE1BD7D63A87}"/>
          </ac:cxnSpMkLst>
        </pc:cxnChg>
        <pc:cxnChg chg="mod">
          <ac:chgData name="Julie Chevrier" userId="b79d95cb-10c1-42d6-8c81-0cd1b3129e83" providerId="ADAL" clId="{7C8ADF1A-12DD-403F-8363-A7AEFEA1EAE8}" dt="2023-04-03T02:18:28.988" v="3277" actId="1076"/>
          <ac:cxnSpMkLst>
            <pc:docMk/>
            <pc:sldMk cId="1485456699" sldId="330"/>
            <ac:cxnSpMk id="15" creationId="{1923B094-F4C5-4BC3-81DB-C1C9042160C5}"/>
          </ac:cxnSpMkLst>
        </pc:cxnChg>
        <pc:cxnChg chg="mod">
          <ac:chgData name="Julie Chevrier" userId="b79d95cb-10c1-42d6-8c81-0cd1b3129e83" providerId="ADAL" clId="{7C8ADF1A-12DD-403F-8363-A7AEFEA1EAE8}" dt="2023-04-03T02:18:28.988" v="3277" actId="1076"/>
          <ac:cxnSpMkLst>
            <pc:docMk/>
            <pc:sldMk cId="1485456699" sldId="330"/>
            <ac:cxnSpMk id="16" creationId="{47021FA5-4912-40FC-A172-2BAF73D78023}"/>
          </ac:cxnSpMkLst>
        </pc:cxnChg>
        <pc:cxnChg chg="mod">
          <ac:chgData name="Julie Chevrier" userId="b79d95cb-10c1-42d6-8c81-0cd1b3129e83" providerId="ADAL" clId="{7C8ADF1A-12DD-403F-8363-A7AEFEA1EAE8}" dt="2023-04-03T02:18:28.988" v="3277" actId="1076"/>
          <ac:cxnSpMkLst>
            <pc:docMk/>
            <pc:sldMk cId="1485456699" sldId="330"/>
            <ac:cxnSpMk id="17" creationId="{D06BC42A-B726-4402-B8CD-79DD1D299810}"/>
          </ac:cxnSpMkLst>
        </pc:cxnChg>
        <pc:cxnChg chg="mod">
          <ac:chgData name="Julie Chevrier" userId="b79d95cb-10c1-42d6-8c81-0cd1b3129e83" providerId="ADAL" clId="{7C8ADF1A-12DD-403F-8363-A7AEFEA1EAE8}" dt="2023-04-03T02:18:28.988" v="3277" actId="1076"/>
          <ac:cxnSpMkLst>
            <pc:docMk/>
            <pc:sldMk cId="1485456699" sldId="330"/>
            <ac:cxnSpMk id="18" creationId="{6B60662A-512F-4FBD-B010-7F0D1DF833A7}"/>
          </ac:cxnSpMkLst>
        </pc:cxnChg>
        <pc:cxnChg chg="mod">
          <ac:chgData name="Julie Chevrier" userId="b79d95cb-10c1-42d6-8c81-0cd1b3129e83" providerId="ADAL" clId="{7C8ADF1A-12DD-403F-8363-A7AEFEA1EAE8}" dt="2023-04-03T02:18:28.988" v="3277" actId="1076"/>
          <ac:cxnSpMkLst>
            <pc:docMk/>
            <pc:sldMk cId="1485456699" sldId="330"/>
            <ac:cxnSpMk id="31" creationId="{01E2E9CA-0BA6-495D-B1A2-1A1119A422F8}"/>
          </ac:cxnSpMkLst>
        </pc:cxnChg>
        <pc:cxnChg chg="mod">
          <ac:chgData name="Julie Chevrier" userId="b79d95cb-10c1-42d6-8c81-0cd1b3129e83" providerId="ADAL" clId="{7C8ADF1A-12DD-403F-8363-A7AEFEA1EAE8}" dt="2023-04-03T02:18:28.988" v="3277" actId="1076"/>
          <ac:cxnSpMkLst>
            <pc:docMk/>
            <pc:sldMk cId="1485456699" sldId="330"/>
            <ac:cxnSpMk id="33" creationId="{F3A5A3A3-978F-45B8-A1E0-21E9CE522E2E}"/>
          </ac:cxnSpMkLst>
        </pc:cxnChg>
        <pc:cxnChg chg="mod">
          <ac:chgData name="Julie Chevrier" userId="b79d95cb-10c1-42d6-8c81-0cd1b3129e83" providerId="ADAL" clId="{7C8ADF1A-12DD-403F-8363-A7AEFEA1EAE8}" dt="2023-04-03T02:18:28.988" v="3277" actId="1076"/>
          <ac:cxnSpMkLst>
            <pc:docMk/>
            <pc:sldMk cId="1485456699" sldId="330"/>
            <ac:cxnSpMk id="35" creationId="{9BA83C9E-0C80-42C8-BEEE-D8906F6D320D}"/>
          </ac:cxnSpMkLst>
        </pc:cxnChg>
      </pc:sldChg>
      <pc:sldChg chg="modSp add mod">
        <pc:chgData name="Julie Chevrier" userId="b79d95cb-10c1-42d6-8c81-0cd1b3129e83" providerId="ADAL" clId="{7C8ADF1A-12DD-403F-8363-A7AEFEA1EAE8}" dt="2023-04-03T02:18:55.003" v="3286" actId="208"/>
        <pc:sldMkLst>
          <pc:docMk/>
          <pc:sldMk cId="4024612872" sldId="331"/>
        </pc:sldMkLst>
        <pc:spChg chg="mod">
          <ac:chgData name="Julie Chevrier" userId="b79d95cb-10c1-42d6-8c81-0cd1b3129e83" providerId="ADAL" clId="{7C8ADF1A-12DD-403F-8363-A7AEFEA1EAE8}" dt="2023-04-03T02:18:52.859" v="3284" actId="208"/>
          <ac:spMkLst>
            <pc:docMk/>
            <pc:sldMk cId="4024612872" sldId="331"/>
            <ac:spMk id="2" creationId="{F75EF587-E72D-403A-900C-680BF796FC40}"/>
          </ac:spMkLst>
        </pc:spChg>
        <pc:spChg chg="mod">
          <ac:chgData name="Julie Chevrier" userId="b79d95cb-10c1-42d6-8c81-0cd1b3129e83" providerId="ADAL" clId="{7C8ADF1A-12DD-403F-8363-A7AEFEA1EAE8}" dt="2023-04-03T02:18:48.738" v="3282" actId="1076"/>
          <ac:spMkLst>
            <pc:docMk/>
            <pc:sldMk cId="4024612872" sldId="331"/>
            <ac:spMk id="3" creationId="{29048F62-64B8-4D12-BDA1-627AFFCA3088}"/>
          </ac:spMkLst>
        </pc:spChg>
        <pc:spChg chg="mod">
          <ac:chgData name="Julie Chevrier" userId="b79d95cb-10c1-42d6-8c81-0cd1b3129e83" providerId="ADAL" clId="{7C8ADF1A-12DD-403F-8363-A7AEFEA1EAE8}" dt="2023-04-03T02:18:55.003" v="3286" actId="208"/>
          <ac:spMkLst>
            <pc:docMk/>
            <pc:sldMk cId="4024612872" sldId="331"/>
            <ac:spMk id="4" creationId="{86DD707F-D964-4B40-AB7B-5BECAC809725}"/>
          </ac:spMkLst>
        </pc:spChg>
        <pc:spChg chg="mod">
          <ac:chgData name="Julie Chevrier" userId="b79d95cb-10c1-42d6-8c81-0cd1b3129e83" providerId="ADAL" clId="{7C8ADF1A-12DD-403F-8363-A7AEFEA1EAE8}" dt="2023-04-03T02:18:48.738" v="3282" actId="1076"/>
          <ac:spMkLst>
            <pc:docMk/>
            <pc:sldMk cId="4024612872" sldId="331"/>
            <ac:spMk id="6" creationId="{5478E5DB-D874-41DF-A3CB-13A6165B0911}"/>
          </ac:spMkLst>
        </pc:spChg>
        <pc:spChg chg="mod">
          <ac:chgData name="Julie Chevrier" userId="b79d95cb-10c1-42d6-8c81-0cd1b3129e83" providerId="ADAL" clId="{7C8ADF1A-12DD-403F-8363-A7AEFEA1EAE8}" dt="2023-04-03T02:18:48.738" v="3282" actId="1076"/>
          <ac:spMkLst>
            <pc:docMk/>
            <pc:sldMk cId="4024612872" sldId="331"/>
            <ac:spMk id="7" creationId="{1218990E-DA82-4E7E-AF8C-CBF44C4D4D4E}"/>
          </ac:spMkLst>
        </pc:spChg>
        <pc:spChg chg="mod">
          <ac:chgData name="Julie Chevrier" userId="b79d95cb-10c1-42d6-8c81-0cd1b3129e83" providerId="ADAL" clId="{7C8ADF1A-12DD-403F-8363-A7AEFEA1EAE8}" dt="2023-04-03T02:18:48.738" v="3282" actId="1076"/>
          <ac:spMkLst>
            <pc:docMk/>
            <pc:sldMk cId="4024612872" sldId="331"/>
            <ac:spMk id="10" creationId="{65C617C0-8E5A-47CB-A715-2914521A7CF9}"/>
          </ac:spMkLst>
        </pc:spChg>
        <pc:spChg chg="mod">
          <ac:chgData name="Julie Chevrier" userId="b79d95cb-10c1-42d6-8c81-0cd1b3129e83" providerId="ADAL" clId="{7C8ADF1A-12DD-403F-8363-A7AEFEA1EAE8}" dt="2023-04-03T02:18:48.738" v="3282" actId="1076"/>
          <ac:spMkLst>
            <pc:docMk/>
            <pc:sldMk cId="4024612872" sldId="331"/>
            <ac:spMk id="19" creationId="{1A765418-A541-4733-8673-42F0C7C67543}"/>
          </ac:spMkLst>
        </pc:spChg>
        <pc:spChg chg="mod">
          <ac:chgData name="Julie Chevrier" userId="b79d95cb-10c1-42d6-8c81-0cd1b3129e83" providerId="ADAL" clId="{7C8ADF1A-12DD-403F-8363-A7AEFEA1EAE8}" dt="2023-04-03T02:18:48.738" v="3282" actId="1076"/>
          <ac:spMkLst>
            <pc:docMk/>
            <pc:sldMk cId="4024612872" sldId="331"/>
            <ac:spMk id="40" creationId="{7E7D80D9-14BC-4BAA-8FE9-FD81A9AE1AE3}"/>
          </ac:spMkLst>
        </pc:spChg>
        <pc:cxnChg chg="mod">
          <ac:chgData name="Julie Chevrier" userId="b79d95cb-10c1-42d6-8c81-0cd1b3129e83" providerId="ADAL" clId="{7C8ADF1A-12DD-403F-8363-A7AEFEA1EAE8}" dt="2023-04-03T02:18:48.738" v="3282" actId="1076"/>
          <ac:cxnSpMkLst>
            <pc:docMk/>
            <pc:sldMk cId="4024612872" sldId="331"/>
            <ac:cxnSpMk id="5" creationId="{F8E62179-426D-4F4B-9872-2A8E1FA42C4A}"/>
          </ac:cxnSpMkLst>
        </pc:cxnChg>
        <pc:cxnChg chg="mod">
          <ac:chgData name="Julie Chevrier" userId="b79d95cb-10c1-42d6-8c81-0cd1b3129e83" providerId="ADAL" clId="{7C8ADF1A-12DD-403F-8363-A7AEFEA1EAE8}" dt="2023-04-03T02:18:48.738" v="3282" actId="1076"/>
          <ac:cxnSpMkLst>
            <pc:docMk/>
            <pc:sldMk cId="4024612872" sldId="331"/>
            <ac:cxnSpMk id="8" creationId="{A431CCEE-95B9-4A4F-A6D3-2BD622A72F86}"/>
          </ac:cxnSpMkLst>
        </pc:cxnChg>
        <pc:cxnChg chg="mod">
          <ac:chgData name="Julie Chevrier" userId="b79d95cb-10c1-42d6-8c81-0cd1b3129e83" providerId="ADAL" clId="{7C8ADF1A-12DD-403F-8363-A7AEFEA1EAE8}" dt="2023-04-03T02:18:48.738" v="3282" actId="1076"/>
          <ac:cxnSpMkLst>
            <pc:docMk/>
            <pc:sldMk cId="4024612872" sldId="331"/>
            <ac:cxnSpMk id="11" creationId="{601D1135-D46C-41FB-AC43-8495EC64221C}"/>
          </ac:cxnSpMkLst>
        </pc:cxnChg>
        <pc:cxnChg chg="mod">
          <ac:chgData name="Julie Chevrier" userId="b79d95cb-10c1-42d6-8c81-0cd1b3129e83" providerId="ADAL" clId="{7C8ADF1A-12DD-403F-8363-A7AEFEA1EAE8}" dt="2023-04-03T02:18:48.738" v="3282" actId="1076"/>
          <ac:cxnSpMkLst>
            <pc:docMk/>
            <pc:sldMk cId="4024612872" sldId="331"/>
            <ac:cxnSpMk id="12" creationId="{02D8B0B6-D9C7-42E3-8ACF-9B854D9C3FC2}"/>
          </ac:cxnSpMkLst>
        </pc:cxnChg>
        <pc:cxnChg chg="mod">
          <ac:chgData name="Julie Chevrier" userId="b79d95cb-10c1-42d6-8c81-0cd1b3129e83" providerId="ADAL" clId="{7C8ADF1A-12DD-403F-8363-A7AEFEA1EAE8}" dt="2023-04-03T02:18:48.738" v="3282" actId="1076"/>
          <ac:cxnSpMkLst>
            <pc:docMk/>
            <pc:sldMk cId="4024612872" sldId="331"/>
            <ac:cxnSpMk id="13" creationId="{F2017EAA-3905-439A-A325-A25AAD4505CB}"/>
          </ac:cxnSpMkLst>
        </pc:cxnChg>
        <pc:cxnChg chg="mod">
          <ac:chgData name="Julie Chevrier" userId="b79d95cb-10c1-42d6-8c81-0cd1b3129e83" providerId="ADAL" clId="{7C8ADF1A-12DD-403F-8363-A7AEFEA1EAE8}" dt="2023-04-03T02:18:48.738" v="3282" actId="1076"/>
          <ac:cxnSpMkLst>
            <pc:docMk/>
            <pc:sldMk cId="4024612872" sldId="331"/>
            <ac:cxnSpMk id="14" creationId="{E2ABDA4B-D149-432B-8B55-EE1BD7D63A87}"/>
          </ac:cxnSpMkLst>
        </pc:cxnChg>
        <pc:cxnChg chg="mod">
          <ac:chgData name="Julie Chevrier" userId="b79d95cb-10c1-42d6-8c81-0cd1b3129e83" providerId="ADAL" clId="{7C8ADF1A-12DD-403F-8363-A7AEFEA1EAE8}" dt="2023-04-03T02:18:48.738" v="3282" actId="1076"/>
          <ac:cxnSpMkLst>
            <pc:docMk/>
            <pc:sldMk cId="4024612872" sldId="331"/>
            <ac:cxnSpMk id="16" creationId="{47021FA5-4912-40FC-A172-2BAF73D78023}"/>
          </ac:cxnSpMkLst>
        </pc:cxnChg>
        <pc:cxnChg chg="mod">
          <ac:chgData name="Julie Chevrier" userId="b79d95cb-10c1-42d6-8c81-0cd1b3129e83" providerId="ADAL" clId="{7C8ADF1A-12DD-403F-8363-A7AEFEA1EAE8}" dt="2023-04-03T02:18:48.738" v="3282" actId="1076"/>
          <ac:cxnSpMkLst>
            <pc:docMk/>
            <pc:sldMk cId="4024612872" sldId="331"/>
            <ac:cxnSpMk id="18" creationId="{6B60662A-512F-4FBD-B010-7F0D1DF833A7}"/>
          </ac:cxnSpMkLst>
        </pc:cxnChg>
        <pc:cxnChg chg="mod">
          <ac:chgData name="Julie Chevrier" userId="b79d95cb-10c1-42d6-8c81-0cd1b3129e83" providerId="ADAL" clId="{7C8ADF1A-12DD-403F-8363-A7AEFEA1EAE8}" dt="2023-04-03T02:18:48.738" v="3282" actId="1076"/>
          <ac:cxnSpMkLst>
            <pc:docMk/>
            <pc:sldMk cId="4024612872" sldId="331"/>
            <ac:cxnSpMk id="21" creationId="{24BFEEE7-5076-4F06-BC00-F4E11717C0D3}"/>
          </ac:cxnSpMkLst>
        </pc:cxnChg>
        <pc:cxnChg chg="mod">
          <ac:chgData name="Julie Chevrier" userId="b79d95cb-10c1-42d6-8c81-0cd1b3129e83" providerId="ADAL" clId="{7C8ADF1A-12DD-403F-8363-A7AEFEA1EAE8}" dt="2023-04-03T02:18:48.738" v="3282" actId="1076"/>
          <ac:cxnSpMkLst>
            <pc:docMk/>
            <pc:sldMk cId="4024612872" sldId="331"/>
            <ac:cxnSpMk id="24" creationId="{371B5DEF-5C04-4E05-8579-D5993BADC2A9}"/>
          </ac:cxnSpMkLst>
        </pc:cxnChg>
        <pc:cxnChg chg="mod">
          <ac:chgData name="Julie Chevrier" userId="b79d95cb-10c1-42d6-8c81-0cd1b3129e83" providerId="ADAL" clId="{7C8ADF1A-12DD-403F-8363-A7AEFEA1EAE8}" dt="2023-04-03T02:18:48.738" v="3282" actId="1076"/>
          <ac:cxnSpMkLst>
            <pc:docMk/>
            <pc:sldMk cId="4024612872" sldId="331"/>
            <ac:cxnSpMk id="25" creationId="{22AC1A75-9912-4DE8-861B-DD4A46CED95D}"/>
          </ac:cxnSpMkLst>
        </pc:cxnChg>
        <pc:cxnChg chg="mod">
          <ac:chgData name="Julie Chevrier" userId="b79d95cb-10c1-42d6-8c81-0cd1b3129e83" providerId="ADAL" clId="{7C8ADF1A-12DD-403F-8363-A7AEFEA1EAE8}" dt="2023-04-03T02:18:48.738" v="3282" actId="1076"/>
          <ac:cxnSpMkLst>
            <pc:docMk/>
            <pc:sldMk cId="4024612872" sldId="331"/>
            <ac:cxnSpMk id="31" creationId="{01E2E9CA-0BA6-495D-B1A2-1A1119A422F8}"/>
          </ac:cxnSpMkLst>
        </pc:cxnChg>
        <pc:cxnChg chg="mod">
          <ac:chgData name="Julie Chevrier" userId="b79d95cb-10c1-42d6-8c81-0cd1b3129e83" providerId="ADAL" clId="{7C8ADF1A-12DD-403F-8363-A7AEFEA1EAE8}" dt="2023-04-03T02:18:48.738" v="3282" actId="1076"/>
          <ac:cxnSpMkLst>
            <pc:docMk/>
            <pc:sldMk cId="4024612872" sldId="331"/>
            <ac:cxnSpMk id="33" creationId="{F3A5A3A3-978F-45B8-A1E0-21E9CE522E2E}"/>
          </ac:cxnSpMkLst>
        </pc:cxnChg>
        <pc:cxnChg chg="mod">
          <ac:chgData name="Julie Chevrier" userId="b79d95cb-10c1-42d6-8c81-0cd1b3129e83" providerId="ADAL" clId="{7C8ADF1A-12DD-403F-8363-A7AEFEA1EAE8}" dt="2023-04-03T02:18:48.738" v="3282" actId="1076"/>
          <ac:cxnSpMkLst>
            <pc:docMk/>
            <pc:sldMk cId="4024612872" sldId="331"/>
            <ac:cxnSpMk id="35" creationId="{9BA83C9E-0C80-42C8-BEEE-D8906F6D320D}"/>
          </ac:cxnSpMkLst>
        </pc:cxnChg>
        <pc:cxnChg chg="mod">
          <ac:chgData name="Julie Chevrier" userId="b79d95cb-10c1-42d6-8c81-0cd1b3129e83" providerId="ADAL" clId="{7C8ADF1A-12DD-403F-8363-A7AEFEA1EAE8}" dt="2023-04-03T02:18:48.738" v="3282" actId="1076"/>
          <ac:cxnSpMkLst>
            <pc:docMk/>
            <pc:sldMk cId="4024612872" sldId="331"/>
            <ac:cxnSpMk id="36" creationId="{67E7B1B8-B838-49EA-B1E5-D0C397CFAE9E}"/>
          </ac:cxnSpMkLst>
        </pc:cxnChg>
        <pc:cxnChg chg="mod">
          <ac:chgData name="Julie Chevrier" userId="b79d95cb-10c1-42d6-8c81-0cd1b3129e83" providerId="ADAL" clId="{7C8ADF1A-12DD-403F-8363-A7AEFEA1EAE8}" dt="2023-04-03T02:18:48.738" v="3282" actId="1076"/>
          <ac:cxnSpMkLst>
            <pc:docMk/>
            <pc:sldMk cId="4024612872" sldId="331"/>
            <ac:cxnSpMk id="37" creationId="{7902E81B-AB12-47F2-86D1-8805CEE17DB1}"/>
          </ac:cxnSpMkLst>
        </pc:cxnChg>
      </pc:sldChg>
      <pc:sldChg chg="modSp add mod">
        <pc:chgData name="Julie Chevrier" userId="b79d95cb-10c1-42d6-8c81-0cd1b3129e83" providerId="ADAL" clId="{7C8ADF1A-12DD-403F-8363-A7AEFEA1EAE8}" dt="2023-04-03T02:18:39.248" v="3281" actId="1076"/>
        <pc:sldMkLst>
          <pc:docMk/>
          <pc:sldMk cId="3354263316" sldId="332"/>
        </pc:sldMkLst>
        <pc:spChg chg="mod">
          <ac:chgData name="Julie Chevrier" userId="b79d95cb-10c1-42d6-8c81-0cd1b3129e83" providerId="ADAL" clId="{7C8ADF1A-12DD-403F-8363-A7AEFEA1EAE8}" dt="2023-04-03T02:18:39.248" v="3281" actId="1076"/>
          <ac:spMkLst>
            <pc:docMk/>
            <pc:sldMk cId="3354263316" sldId="332"/>
            <ac:spMk id="2" creationId="{F75EF587-E72D-403A-900C-680BF796FC40}"/>
          </ac:spMkLst>
        </pc:spChg>
        <pc:spChg chg="mod">
          <ac:chgData name="Julie Chevrier" userId="b79d95cb-10c1-42d6-8c81-0cd1b3129e83" providerId="ADAL" clId="{7C8ADF1A-12DD-403F-8363-A7AEFEA1EAE8}" dt="2023-04-03T02:18:39.248" v="3281" actId="1076"/>
          <ac:spMkLst>
            <pc:docMk/>
            <pc:sldMk cId="3354263316" sldId="332"/>
            <ac:spMk id="3" creationId="{29048F62-64B8-4D12-BDA1-627AFFCA3088}"/>
          </ac:spMkLst>
        </pc:spChg>
        <pc:spChg chg="mod">
          <ac:chgData name="Julie Chevrier" userId="b79d95cb-10c1-42d6-8c81-0cd1b3129e83" providerId="ADAL" clId="{7C8ADF1A-12DD-403F-8363-A7AEFEA1EAE8}" dt="2023-04-03T02:18:39.248" v="3281" actId="1076"/>
          <ac:spMkLst>
            <pc:docMk/>
            <pc:sldMk cId="3354263316" sldId="332"/>
            <ac:spMk id="4" creationId="{86DD707F-D964-4B40-AB7B-5BECAC809725}"/>
          </ac:spMkLst>
        </pc:spChg>
        <pc:spChg chg="mod">
          <ac:chgData name="Julie Chevrier" userId="b79d95cb-10c1-42d6-8c81-0cd1b3129e83" providerId="ADAL" clId="{7C8ADF1A-12DD-403F-8363-A7AEFEA1EAE8}" dt="2023-04-03T02:18:39.248" v="3281" actId="1076"/>
          <ac:spMkLst>
            <pc:docMk/>
            <pc:sldMk cId="3354263316" sldId="332"/>
            <ac:spMk id="6" creationId="{5478E5DB-D874-41DF-A3CB-13A6165B0911}"/>
          </ac:spMkLst>
        </pc:spChg>
        <pc:spChg chg="mod">
          <ac:chgData name="Julie Chevrier" userId="b79d95cb-10c1-42d6-8c81-0cd1b3129e83" providerId="ADAL" clId="{7C8ADF1A-12DD-403F-8363-A7AEFEA1EAE8}" dt="2023-04-03T02:18:39.248" v="3281" actId="1076"/>
          <ac:spMkLst>
            <pc:docMk/>
            <pc:sldMk cId="3354263316" sldId="332"/>
            <ac:spMk id="7" creationId="{1218990E-DA82-4E7E-AF8C-CBF44C4D4D4E}"/>
          </ac:spMkLst>
        </pc:spChg>
        <pc:spChg chg="mod">
          <ac:chgData name="Julie Chevrier" userId="b79d95cb-10c1-42d6-8c81-0cd1b3129e83" providerId="ADAL" clId="{7C8ADF1A-12DD-403F-8363-A7AEFEA1EAE8}" dt="2023-04-03T02:18:39.248" v="3281" actId="1076"/>
          <ac:spMkLst>
            <pc:docMk/>
            <pc:sldMk cId="3354263316" sldId="332"/>
            <ac:spMk id="10" creationId="{65C617C0-8E5A-47CB-A715-2914521A7CF9}"/>
          </ac:spMkLst>
        </pc:spChg>
        <pc:spChg chg="mod">
          <ac:chgData name="Julie Chevrier" userId="b79d95cb-10c1-42d6-8c81-0cd1b3129e83" providerId="ADAL" clId="{7C8ADF1A-12DD-403F-8363-A7AEFEA1EAE8}" dt="2023-04-03T02:18:39.248" v="3281" actId="1076"/>
          <ac:spMkLst>
            <pc:docMk/>
            <pc:sldMk cId="3354263316" sldId="332"/>
            <ac:spMk id="19" creationId="{1A765418-A541-4733-8673-42F0C7C67543}"/>
          </ac:spMkLst>
        </pc:spChg>
        <pc:cxnChg chg="mod">
          <ac:chgData name="Julie Chevrier" userId="b79d95cb-10c1-42d6-8c81-0cd1b3129e83" providerId="ADAL" clId="{7C8ADF1A-12DD-403F-8363-A7AEFEA1EAE8}" dt="2023-04-03T02:18:39.248" v="3281" actId="1076"/>
          <ac:cxnSpMkLst>
            <pc:docMk/>
            <pc:sldMk cId="3354263316" sldId="332"/>
            <ac:cxnSpMk id="5" creationId="{F8E62179-426D-4F4B-9872-2A8E1FA42C4A}"/>
          </ac:cxnSpMkLst>
        </pc:cxnChg>
        <pc:cxnChg chg="mod">
          <ac:chgData name="Julie Chevrier" userId="b79d95cb-10c1-42d6-8c81-0cd1b3129e83" providerId="ADAL" clId="{7C8ADF1A-12DD-403F-8363-A7AEFEA1EAE8}" dt="2023-04-03T02:18:39.248" v="3281" actId="1076"/>
          <ac:cxnSpMkLst>
            <pc:docMk/>
            <pc:sldMk cId="3354263316" sldId="332"/>
            <ac:cxnSpMk id="8" creationId="{A431CCEE-95B9-4A4F-A6D3-2BD622A72F86}"/>
          </ac:cxnSpMkLst>
        </pc:cxnChg>
        <pc:cxnChg chg="mod">
          <ac:chgData name="Julie Chevrier" userId="b79d95cb-10c1-42d6-8c81-0cd1b3129e83" providerId="ADAL" clId="{7C8ADF1A-12DD-403F-8363-A7AEFEA1EAE8}" dt="2023-04-03T02:18:39.248" v="3281" actId="1076"/>
          <ac:cxnSpMkLst>
            <pc:docMk/>
            <pc:sldMk cId="3354263316" sldId="332"/>
            <ac:cxnSpMk id="11" creationId="{601D1135-D46C-41FB-AC43-8495EC64221C}"/>
          </ac:cxnSpMkLst>
        </pc:cxnChg>
        <pc:cxnChg chg="mod">
          <ac:chgData name="Julie Chevrier" userId="b79d95cb-10c1-42d6-8c81-0cd1b3129e83" providerId="ADAL" clId="{7C8ADF1A-12DD-403F-8363-A7AEFEA1EAE8}" dt="2023-04-03T02:18:39.248" v="3281" actId="1076"/>
          <ac:cxnSpMkLst>
            <pc:docMk/>
            <pc:sldMk cId="3354263316" sldId="332"/>
            <ac:cxnSpMk id="12" creationId="{02D8B0B6-D9C7-42E3-8ACF-9B854D9C3FC2}"/>
          </ac:cxnSpMkLst>
        </pc:cxnChg>
        <pc:cxnChg chg="mod">
          <ac:chgData name="Julie Chevrier" userId="b79d95cb-10c1-42d6-8c81-0cd1b3129e83" providerId="ADAL" clId="{7C8ADF1A-12DD-403F-8363-A7AEFEA1EAE8}" dt="2023-04-03T02:18:39.248" v="3281" actId="1076"/>
          <ac:cxnSpMkLst>
            <pc:docMk/>
            <pc:sldMk cId="3354263316" sldId="332"/>
            <ac:cxnSpMk id="13" creationId="{F2017EAA-3905-439A-A325-A25AAD4505CB}"/>
          </ac:cxnSpMkLst>
        </pc:cxnChg>
        <pc:cxnChg chg="mod">
          <ac:chgData name="Julie Chevrier" userId="b79d95cb-10c1-42d6-8c81-0cd1b3129e83" providerId="ADAL" clId="{7C8ADF1A-12DD-403F-8363-A7AEFEA1EAE8}" dt="2023-04-03T02:18:39.248" v="3281" actId="1076"/>
          <ac:cxnSpMkLst>
            <pc:docMk/>
            <pc:sldMk cId="3354263316" sldId="332"/>
            <ac:cxnSpMk id="14" creationId="{E2ABDA4B-D149-432B-8B55-EE1BD7D63A87}"/>
          </ac:cxnSpMkLst>
        </pc:cxnChg>
        <pc:cxnChg chg="mod">
          <ac:chgData name="Julie Chevrier" userId="b79d95cb-10c1-42d6-8c81-0cd1b3129e83" providerId="ADAL" clId="{7C8ADF1A-12DD-403F-8363-A7AEFEA1EAE8}" dt="2023-04-03T02:18:39.248" v="3281" actId="1076"/>
          <ac:cxnSpMkLst>
            <pc:docMk/>
            <pc:sldMk cId="3354263316" sldId="332"/>
            <ac:cxnSpMk id="16" creationId="{47021FA5-4912-40FC-A172-2BAF73D78023}"/>
          </ac:cxnSpMkLst>
        </pc:cxnChg>
        <pc:cxnChg chg="mod">
          <ac:chgData name="Julie Chevrier" userId="b79d95cb-10c1-42d6-8c81-0cd1b3129e83" providerId="ADAL" clId="{7C8ADF1A-12DD-403F-8363-A7AEFEA1EAE8}" dt="2023-04-03T02:18:39.248" v="3281" actId="1076"/>
          <ac:cxnSpMkLst>
            <pc:docMk/>
            <pc:sldMk cId="3354263316" sldId="332"/>
            <ac:cxnSpMk id="18" creationId="{6B60662A-512F-4FBD-B010-7F0D1DF833A7}"/>
          </ac:cxnSpMkLst>
        </pc:cxnChg>
        <pc:cxnChg chg="mod">
          <ac:chgData name="Julie Chevrier" userId="b79d95cb-10c1-42d6-8c81-0cd1b3129e83" providerId="ADAL" clId="{7C8ADF1A-12DD-403F-8363-A7AEFEA1EAE8}" dt="2023-04-03T02:18:39.248" v="3281" actId="1076"/>
          <ac:cxnSpMkLst>
            <pc:docMk/>
            <pc:sldMk cId="3354263316" sldId="332"/>
            <ac:cxnSpMk id="21" creationId="{24BFEEE7-5076-4F06-BC00-F4E11717C0D3}"/>
          </ac:cxnSpMkLst>
        </pc:cxnChg>
        <pc:cxnChg chg="mod">
          <ac:chgData name="Julie Chevrier" userId="b79d95cb-10c1-42d6-8c81-0cd1b3129e83" providerId="ADAL" clId="{7C8ADF1A-12DD-403F-8363-A7AEFEA1EAE8}" dt="2023-04-03T02:18:39.248" v="3281" actId="1076"/>
          <ac:cxnSpMkLst>
            <pc:docMk/>
            <pc:sldMk cId="3354263316" sldId="332"/>
            <ac:cxnSpMk id="24" creationId="{371B5DEF-5C04-4E05-8579-D5993BADC2A9}"/>
          </ac:cxnSpMkLst>
        </pc:cxnChg>
        <pc:cxnChg chg="mod">
          <ac:chgData name="Julie Chevrier" userId="b79d95cb-10c1-42d6-8c81-0cd1b3129e83" providerId="ADAL" clId="{7C8ADF1A-12DD-403F-8363-A7AEFEA1EAE8}" dt="2023-04-03T02:18:39.248" v="3281" actId="1076"/>
          <ac:cxnSpMkLst>
            <pc:docMk/>
            <pc:sldMk cId="3354263316" sldId="332"/>
            <ac:cxnSpMk id="25" creationId="{22AC1A75-9912-4DE8-861B-DD4A46CED95D}"/>
          </ac:cxnSpMkLst>
        </pc:cxnChg>
        <pc:cxnChg chg="mod">
          <ac:chgData name="Julie Chevrier" userId="b79d95cb-10c1-42d6-8c81-0cd1b3129e83" providerId="ADAL" clId="{7C8ADF1A-12DD-403F-8363-A7AEFEA1EAE8}" dt="2023-04-03T02:18:39.248" v="3281" actId="1076"/>
          <ac:cxnSpMkLst>
            <pc:docMk/>
            <pc:sldMk cId="3354263316" sldId="332"/>
            <ac:cxnSpMk id="31" creationId="{01E2E9CA-0BA6-495D-B1A2-1A1119A422F8}"/>
          </ac:cxnSpMkLst>
        </pc:cxnChg>
        <pc:cxnChg chg="mod">
          <ac:chgData name="Julie Chevrier" userId="b79d95cb-10c1-42d6-8c81-0cd1b3129e83" providerId="ADAL" clId="{7C8ADF1A-12DD-403F-8363-A7AEFEA1EAE8}" dt="2023-04-03T02:18:39.248" v="3281" actId="1076"/>
          <ac:cxnSpMkLst>
            <pc:docMk/>
            <pc:sldMk cId="3354263316" sldId="332"/>
            <ac:cxnSpMk id="33" creationId="{F3A5A3A3-978F-45B8-A1E0-21E9CE522E2E}"/>
          </ac:cxnSpMkLst>
        </pc:cxnChg>
        <pc:cxnChg chg="mod">
          <ac:chgData name="Julie Chevrier" userId="b79d95cb-10c1-42d6-8c81-0cd1b3129e83" providerId="ADAL" clId="{7C8ADF1A-12DD-403F-8363-A7AEFEA1EAE8}" dt="2023-04-03T02:18:39.248" v="3281" actId="1076"/>
          <ac:cxnSpMkLst>
            <pc:docMk/>
            <pc:sldMk cId="3354263316" sldId="332"/>
            <ac:cxnSpMk id="35" creationId="{9BA83C9E-0C80-42C8-BEEE-D8906F6D320D}"/>
          </ac:cxnSpMkLst>
        </pc:cxnChg>
      </pc:sldChg>
      <pc:sldChg chg="new del">
        <pc:chgData name="Julie Chevrier" userId="b79d95cb-10c1-42d6-8c81-0cd1b3129e83" providerId="ADAL" clId="{7C8ADF1A-12DD-403F-8363-A7AEFEA1EAE8}" dt="2023-04-03T02:20:20.899" v="3355" actId="47"/>
        <pc:sldMkLst>
          <pc:docMk/>
          <pc:sldMk cId="1271511155" sldId="333"/>
        </pc:sldMkLst>
      </pc:sldChg>
      <pc:sldChg chg="modSp new mod">
        <pc:chgData name="Julie Chevrier" userId="b79d95cb-10c1-42d6-8c81-0cd1b3129e83" providerId="ADAL" clId="{7C8ADF1A-12DD-403F-8363-A7AEFEA1EAE8}" dt="2023-04-03T02:32:48.567" v="4041" actId="20577"/>
        <pc:sldMkLst>
          <pc:docMk/>
          <pc:sldMk cId="1265001754" sldId="334"/>
        </pc:sldMkLst>
        <pc:spChg chg="mod">
          <ac:chgData name="Julie Chevrier" userId="b79d95cb-10c1-42d6-8c81-0cd1b3129e83" providerId="ADAL" clId="{7C8ADF1A-12DD-403F-8363-A7AEFEA1EAE8}" dt="2023-04-03T02:32:48.567" v="4041" actId="20577"/>
          <ac:spMkLst>
            <pc:docMk/>
            <pc:sldMk cId="1265001754" sldId="334"/>
            <ac:spMk id="2" creationId="{FAE07C0C-FB44-1969-3E0C-0B399260B036}"/>
          </ac:spMkLst>
        </pc:spChg>
        <pc:spChg chg="mod">
          <ac:chgData name="Julie Chevrier" userId="b79d95cb-10c1-42d6-8c81-0cd1b3129e83" providerId="ADAL" clId="{7C8ADF1A-12DD-403F-8363-A7AEFEA1EAE8}" dt="2023-04-03T02:19:49.870" v="3348" actId="403"/>
          <ac:spMkLst>
            <pc:docMk/>
            <pc:sldMk cId="1265001754" sldId="334"/>
            <ac:spMk id="3" creationId="{085BCE81-7106-441B-71C1-E43C2856363D}"/>
          </ac:spMkLst>
        </pc:spChg>
      </pc:sldChg>
      <pc:sldChg chg="new del">
        <pc:chgData name="Julie Chevrier" userId="b79d95cb-10c1-42d6-8c81-0cd1b3129e83" providerId="ADAL" clId="{7C8ADF1A-12DD-403F-8363-A7AEFEA1EAE8}" dt="2023-04-03T02:20:18.588" v="3354" actId="47"/>
        <pc:sldMkLst>
          <pc:docMk/>
          <pc:sldMk cId="279687395" sldId="335"/>
        </pc:sldMkLst>
      </pc:sldChg>
      <pc:sldChg chg="addSp modSp new mod ord">
        <pc:chgData name="Julie Chevrier" userId="b79d95cb-10c1-42d6-8c81-0cd1b3129e83" providerId="ADAL" clId="{7C8ADF1A-12DD-403F-8363-A7AEFEA1EAE8}" dt="2023-04-03T02:32:43.639" v="4039"/>
        <pc:sldMkLst>
          <pc:docMk/>
          <pc:sldMk cId="494261096" sldId="336"/>
        </pc:sldMkLst>
        <pc:spChg chg="mod">
          <ac:chgData name="Julie Chevrier" userId="b79d95cb-10c1-42d6-8c81-0cd1b3129e83" providerId="ADAL" clId="{7C8ADF1A-12DD-403F-8363-A7AEFEA1EAE8}" dt="2023-04-03T02:21:21.271" v="3432" actId="1076"/>
          <ac:spMkLst>
            <pc:docMk/>
            <pc:sldMk cId="494261096" sldId="336"/>
            <ac:spMk id="2" creationId="{0313379B-160E-B0AE-56A4-033E2E002FFC}"/>
          </ac:spMkLst>
        </pc:spChg>
        <pc:picChg chg="add mod">
          <ac:chgData name="Julie Chevrier" userId="b79d95cb-10c1-42d6-8c81-0cd1b3129e83" providerId="ADAL" clId="{7C8ADF1A-12DD-403F-8363-A7AEFEA1EAE8}" dt="2023-04-03T02:21:46.480" v="3434"/>
          <ac:picMkLst>
            <pc:docMk/>
            <pc:sldMk cId="494261096" sldId="336"/>
            <ac:picMk id="3" creationId="{CBDA6D91-4212-691A-E178-47E0A9464B4F}"/>
          </ac:picMkLst>
        </pc:picChg>
      </pc:sldChg>
      <pc:sldChg chg="modSp new mod">
        <pc:chgData name="Julie Chevrier" userId="b79d95cb-10c1-42d6-8c81-0cd1b3129e83" providerId="ADAL" clId="{7C8ADF1A-12DD-403F-8363-A7AEFEA1EAE8}" dt="2023-04-03T02:22:25.935" v="3446" actId="5793"/>
        <pc:sldMkLst>
          <pc:docMk/>
          <pc:sldMk cId="397868137" sldId="337"/>
        </pc:sldMkLst>
        <pc:spChg chg="mod">
          <ac:chgData name="Julie Chevrier" userId="b79d95cb-10c1-42d6-8c81-0cd1b3129e83" providerId="ADAL" clId="{7C8ADF1A-12DD-403F-8363-A7AEFEA1EAE8}" dt="2023-04-03T02:22:25.935" v="3446" actId="5793"/>
          <ac:spMkLst>
            <pc:docMk/>
            <pc:sldMk cId="397868137" sldId="337"/>
            <ac:spMk id="2" creationId="{896A14A9-C5C7-6757-204D-5BA13E8AB66D}"/>
          </ac:spMkLst>
        </pc:spChg>
      </pc:sldChg>
      <pc:sldChg chg="addSp modSp new mod">
        <pc:chgData name="Julie Chevrier" userId="b79d95cb-10c1-42d6-8c81-0cd1b3129e83" providerId="ADAL" clId="{7C8ADF1A-12DD-403F-8363-A7AEFEA1EAE8}" dt="2023-04-03T02:23:46.788" v="3531" actId="1076"/>
        <pc:sldMkLst>
          <pc:docMk/>
          <pc:sldMk cId="3169731532" sldId="338"/>
        </pc:sldMkLst>
        <pc:spChg chg="mod">
          <ac:chgData name="Julie Chevrier" userId="b79d95cb-10c1-42d6-8c81-0cd1b3129e83" providerId="ADAL" clId="{7C8ADF1A-12DD-403F-8363-A7AEFEA1EAE8}" dt="2023-04-03T02:23:46.788" v="3531" actId="1076"/>
          <ac:spMkLst>
            <pc:docMk/>
            <pc:sldMk cId="3169731532" sldId="338"/>
            <ac:spMk id="2" creationId="{70D53DAF-E73C-3082-4E47-B79786A4BDDA}"/>
          </ac:spMkLst>
        </pc:spChg>
        <pc:picChg chg="add mod">
          <ac:chgData name="Julie Chevrier" userId="b79d95cb-10c1-42d6-8c81-0cd1b3129e83" providerId="ADAL" clId="{7C8ADF1A-12DD-403F-8363-A7AEFEA1EAE8}" dt="2023-04-03T02:23:07.101" v="3450" actId="1076"/>
          <ac:picMkLst>
            <pc:docMk/>
            <pc:sldMk cId="3169731532" sldId="338"/>
            <ac:picMk id="3" creationId="{E834BB5D-3537-9531-4677-9AC7D1C4E25E}"/>
          </ac:picMkLst>
        </pc:picChg>
      </pc:sldChg>
      <pc:sldChg chg="new del">
        <pc:chgData name="Julie Chevrier" userId="b79d95cb-10c1-42d6-8c81-0cd1b3129e83" providerId="ADAL" clId="{7C8ADF1A-12DD-403F-8363-A7AEFEA1EAE8}" dt="2023-04-03T02:24:33.890" v="3551" actId="47"/>
        <pc:sldMkLst>
          <pc:docMk/>
          <pc:sldMk cId="1833088176" sldId="339"/>
        </pc:sldMkLst>
      </pc:sldChg>
      <pc:sldChg chg="addSp delSp modSp add mod">
        <pc:chgData name="Julie Chevrier" userId="b79d95cb-10c1-42d6-8c81-0cd1b3129e83" providerId="ADAL" clId="{7C8ADF1A-12DD-403F-8363-A7AEFEA1EAE8}" dt="2023-04-03T02:24:40.850" v="3553" actId="1076"/>
        <pc:sldMkLst>
          <pc:docMk/>
          <pc:sldMk cId="137969694" sldId="340"/>
        </pc:sldMkLst>
        <pc:spChg chg="mod">
          <ac:chgData name="Julie Chevrier" userId="b79d95cb-10c1-42d6-8c81-0cd1b3129e83" providerId="ADAL" clId="{7C8ADF1A-12DD-403F-8363-A7AEFEA1EAE8}" dt="2023-04-03T02:24:23.688" v="3546" actId="20577"/>
          <ac:spMkLst>
            <pc:docMk/>
            <pc:sldMk cId="137969694" sldId="340"/>
            <ac:spMk id="2" creationId="{70D53DAF-E73C-3082-4E47-B79786A4BDDA}"/>
          </ac:spMkLst>
        </pc:spChg>
        <pc:picChg chg="del">
          <ac:chgData name="Julie Chevrier" userId="b79d95cb-10c1-42d6-8c81-0cd1b3129e83" providerId="ADAL" clId="{7C8ADF1A-12DD-403F-8363-A7AEFEA1EAE8}" dt="2023-04-03T02:24:24.861" v="3547" actId="478"/>
          <ac:picMkLst>
            <pc:docMk/>
            <pc:sldMk cId="137969694" sldId="340"/>
            <ac:picMk id="3" creationId="{E834BB5D-3537-9531-4677-9AC7D1C4E25E}"/>
          </ac:picMkLst>
        </pc:picChg>
        <pc:picChg chg="add mod">
          <ac:chgData name="Julie Chevrier" userId="b79d95cb-10c1-42d6-8c81-0cd1b3129e83" providerId="ADAL" clId="{7C8ADF1A-12DD-403F-8363-A7AEFEA1EAE8}" dt="2023-04-03T02:24:40.850" v="3553" actId="1076"/>
          <ac:picMkLst>
            <pc:docMk/>
            <pc:sldMk cId="137969694" sldId="340"/>
            <ac:picMk id="4" creationId="{5E7A27ED-5885-D2F7-ECE7-1E2F4B9C8117}"/>
          </ac:picMkLst>
        </pc:picChg>
      </pc:sldChg>
      <pc:sldChg chg="addSp delSp modSp add mod">
        <pc:chgData name="Julie Chevrier" userId="b79d95cb-10c1-42d6-8c81-0cd1b3129e83" providerId="ADAL" clId="{7C8ADF1A-12DD-403F-8363-A7AEFEA1EAE8}" dt="2023-04-03T02:31:38.859" v="4035" actId="20577"/>
        <pc:sldMkLst>
          <pc:docMk/>
          <pc:sldMk cId="2152517420" sldId="341"/>
        </pc:sldMkLst>
        <pc:spChg chg="del mod">
          <ac:chgData name="Julie Chevrier" userId="b79d95cb-10c1-42d6-8c81-0cd1b3129e83" providerId="ADAL" clId="{7C8ADF1A-12DD-403F-8363-A7AEFEA1EAE8}" dt="2023-04-03T02:28:09.756" v="3794" actId="478"/>
          <ac:spMkLst>
            <pc:docMk/>
            <pc:sldMk cId="2152517420" sldId="341"/>
            <ac:spMk id="2" creationId="{24DED0AD-1A23-9282-9AE2-8A1E296015FD}"/>
          </ac:spMkLst>
        </pc:spChg>
        <pc:spChg chg="del mod">
          <ac:chgData name="Julie Chevrier" userId="b79d95cb-10c1-42d6-8c81-0cd1b3129e83" providerId="ADAL" clId="{7C8ADF1A-12DD-403F-8363-A7AEFEA1EAE8}" dt="2023-04-03T02:25:52.515" v="3564" actId="478"/>
          <ac:spMkLst>
            <pc:docMk/>
            <pc:sldMk cId="2152517420" sldId="341"/>
            <ac:spMk id="3" creationId="{AF4769E0-3C34-0555-A917-BBCA41944D4E}"/>
          </ac:spMkLst>
        </pc:spChg>
        <pc:spChg chg="del">
          <ac:chgData name="Julie Chevrier" userId="b79d95cb-10c1-42d6-8c81-0cd1b3129e83" providerId="ADAL" clId="{7C8ADF1A-12DD-403F-8363-A7AEFEA1EAE8}" dt="2023-04-03T02:27:51.479" v="3784" actId="478"/>
          <ac:spMkLst>
            <pc:docMk/>
            <pc:sldMk cId="2152517420" sldId="341"/>
            <ac:spMk id="4" creationId="{72704DF0-74AD-CEEB-3CA4-89050B535525}"/>
          </ac:spMkLst>
        </pc:spChg>
        <pc:spChg chg="del">
          <ac:chgData name="Julie Chevrier" userId="b79d95cb-10c1-42d6-8c81-0cd1b3129e83" providerId="ADAL" clId="{7C8ADF1A-12DD-403F-8363-A7AEFEA1EAE8}" dt="2023-04-03T02:25:52.515" v="3564" actId="478"/>
          <ac:spMkLst>
            <pc:docMk/>
            <pc:sldMk cId="2152517420" sldId="341"/>
            <ac:spMk id="5" creationId="{5D65FBE8-F84C-C0BD-9697-7186D8EBD884}"/>
          </ac:spMkLst>
        </pc:spChg>
        <pc:spChg chg="del">
          <ac:chgData name="Julie Chevrier" userId="b79d95cb-10c1-42d6-8c81-0cd1b3129e83" providerId="ADAL" clId="{7C8ADF1A-12DD-403F-8363-A7AEFEA1EAE8}" dt="2023-04-03T02:27:53.395" v="3785" actId="478"/>
          <ac:spMkLst>
            <pc:docMk/>
            <pc:sldMk cId="2152517420" sldId="341"/>
            <ac:spMk id="6" creationId="{5FE5614D-FDC1-67C9-425A-E5CD3921529C}"/>
          </ac:spMkLst>
        </pc:spChg>
        <pc:spChg chg="del">
          <ac:chgData name="Julie Chevrier" userId="b79d95cb-10c1-42d6-8c81-0cd1b3129e83" providerId="ADAL" clId="{7C8ADF1A-12DD-403F-8363-A7AEFEA1EAE8}" dt="2023-04-03T02:25:52.515" v="3564" actId="478"/>
          <ac:spMkLst>
            <pc:docMk/>
            <pc:sldMk cId="2152517420" sldId="341"/>
            <ac:spMk id="7" creationId="{C79F7E63-A674-19DF-3B17-C3DEB162B67E}"/>
          </ac:spMkLst>
        </pc:spChg>
        <pc:spChg chg="add mod">
          <ac:chgData name="Julie Chevrier" userId="b79d95cb-10c1-42d6-8c81-0cd1b3129e83" providerId="ADAL" clId="{7C8ADF1A-12DD-403F-8363-A7AEFEA1EAE8}" dt="2023-04-03T02:31:38.859" v="4035" actId="20577"/>
          <ac:spMkLst>
            <pc:docMk/>
            <pc:sldMk cId="2152517420" sldId="341"/>
            <ac:spMk id="9" creationId="{67A9849A-8BB5-37E5-35F4-1BFB7649A3F8}"/>
          </ac:spMkLst>
        </pc:spChg>
        <pc:spChg chg="add del mod">
          <ac:chgData name="Julie Chevrier" userId="b79d95cb-10c1-42d6-8c81-0cd1b3129e83" providerId="ADAL" clId="{7C8ADF1A-12DD-403F-8363-A7AEFEA1EAE8}" dt="2023-04-03T02:28:12.224" v="3795" actId="478"/>
          <ac:spMkLst>
            <pc:docMk/>
            <pc:sldMk cId="2152517420" sldId="341"/>
            <ac:spMk id="13" creationId="{6BFEA513-A7BD-3C22-5F64-AD7E266579D1}"/>
          </ac:spMkLst>
        </pc:spChg>
        <pc:spChg chg="add del mod">
          <ac:chgData name="Julie Chevrier" userId="b79d95cb-10c1-42d6-8c81-0cd1b3129e83" providerId="ADAL" clId="{7C8ADF1A-12DD-403F-8363-A7AEFEA1EAE8}" dt="2023-04-03T02:28:20.586" v="3798"/>
          <ac:spMkLst>
            <pc:docMk/>
            <pc:sldMk cId="2152517420" sldId="341"/>
            <ac:spMk id="14" creationId="{672F5820-4306-CE8B-768D-99AE811AC80F}"/>
          </ac:spMkLst>
        </pc:spChg>
        <pc:spChg chg="add mod">
          <ac:chgData name="Julie Chevrier" userId="b79d95cb-10c1-42d6-8c81-0cd1b3129e83" providerId="ADAL" clId="{7C8ADF1A-12DD-403F-8363-A7AEFEA1EAE8}" dt="2023-04-03T02:31:34.730" v="4033" actId="20577"/>
          <ac:spMkLst>
            <pc:docMk/>
            <pc:sldMk cId="2152517420" sldId="341"/>
            <ac:spMk id="16" creationId="{C1ECFC68-2576-A659-CC94-861D6B60AD8C}"/>
          </ac:spMkLst>
        </pc:spChg>
        <pc:spChg chg="add mod">
          <ac:chgData name="Julie Chevrier" userId="b79d95cb-10c1-42d6-8c81-0cd1b3129e83" providerId="ADAL" clId="{7C8ADF1A-12DD-403F-8363-A7AEFEA1EAE8}" dt="2023-04-03T02:31:29.097" v="4029" actId="20577"/>
          <ac:spMkLst>
            <pc:docMk/>
            <pc:sldMk cId="2152517420" sldId="341"/>
            <ac:spMk id="17" creationId="{F5CB1DB2-2349-E9D9-14DD-B1D8068B1100}"/>
          </ac:spMkLst>
        </pc:spChg>
        <pc:cxnChg chg="del">
          <ac:chgData name="Julie Chevrier" userId="b79d95cb-10c1-42d6-8c81-0cd1b3129e83" providerId="ADAL" clId="{7C8ADF1A-12DD-403F-8363-A7AEFEA1EAE8}" dt="2023-04-03T02:25:52.515" v="3564" actId="478"/>
          <ac:cxnSpMkLst>
            <pc:docMk/>
            <pc:sldMk cId="2152517420" sldId="341"/>
            <ac:cxnSpMk id="15" creationId="{DBD73C3E-B060-3CCC-89DC-EB4892AA1F5A}"/>
          </ac:cxnSpMkLst>
        </pc:cxnChg>
        <pc:cxnChg chg="del">
          <ac:chgData name="Julie Chevrier" userId="b79d95cb-10c1-42d6-8c81-0cd1b3129e83" providerId="ADAL" clId="{7C8ADF1A-12DD-403F-8363-A7AEFEA1EAE8}" dt="2023-04-03T02:25:52.515" v="3564" actId="478"/>
          <ac:cxnSpMkLst>
            <pc:docMk/>
            <pc:sldMk cId="2152517420" sldId="341"/>
            <ac:cxnSpMk id="20" creationId="{D210156F-5075-B8AC-B907-BC949867E12F}"/>
          </ac:cxnSpMkLst>
        </pc:cxnChg>
        <pc:cxnChg chg="del">
          <ac:chgData name="Julie Chevrier" userId="b79d95cb-10c1-42d6-8c81-0cd1b3129e83" providerId="ADAL" clId="{7C8ADF1A-12DD-403F-8363-A7AEFEA1EAE8}" dt="2023-04-03T02:25:52.515" v="3564" actId="478"/>
          <ac:cxnSpMkLst>
            <pc:docMk/>
            <pc:sldMk cId="2152517420" sldId="341"/>
            <ac:cxnSpMk id="21" creationId="{4217DB4E-F1A2-ACA1-3242-FC2F2C544CBE}"/>
          </ac:cxnSpMkLst>
        </pc:cxnChg>
        <pc:cxnChg chg="del">
          <ac:chgData name="Julie Chevrier" userId="b79d95cb-10c1-42d6-8c81-0cd1b3129e83" providerId="ADAL" clId="{7C8ADF1A-12DD-403F-8363-A7AEFEA1EAE8}" dt="2023-04-03T02:25:52.515" v="3564" actId="478"/>
          <ac:cxnSpMkLst>
            <pc:docMk/>
            <pc:sldMk cId="2152517420" sldId="341"/>
            <ac:cxnSpMk id="22" creationId="{ED37B874-89D3-0F54-FBF3-2691C7EB6EC8}"/>
          </ac:cxnSpMkLst>
        </pc:cxnChg>
        <pc:cxnChg chg="del">
          <ac:chgData name="Julie Chevrier" userId="b79d95cb-10c1-42d6-8c81-0cd1b3129e83" providerId="ADAL" clId="{7C8ADF1A-12DD-403F-8363-A7AEFEA1EAE8}" dt="2023-04-03T02:25:52.515" v="3564" actId="478"/>
          <ac:cxnSpMkLst>
            <pc:docMk/>
            <pc:sldMk cId="2152517420" sldId="341"/>
            <ac:cxnSpMk id="25" creationId="{C54F2032-EA2E-D726-D266-B2A130F3C10D}"/>
          </ac:cxnSpMkLst>
        </pc:cxnChg>
        <pc:cxnChg chg="del">
          <ac:chgData name="Julie Chevrier" userId="b79d95cb-10c1-42d6-8c81-0cd1b3129e83" providerId="ADAL" clId="{7C8ADF1A-12DD-403F-8363-A7AEFEA1EAE8}" dt="2023-04-03T02:25:52.515" v="3564" actId="478"/>
          <ac:cxnSpMkLst>
            <pc:docMk/>
            <pc:sldMk cId="2152517420" sldId="341"/>
            <ac:cxnSpMk id="26" creationId="{70B17D8B-914E-F99F-B3CD-04145EAA13E2}"/>
          </ac:cxnSpMkLst>
        </pc:cxnChg>
        <pc:cxnChg chg="del">
          <ac:chgData name="Julie Chevrier" userId="b79d95cb-10c1-42d6-8c81-0cd1b3129e83" providerId="ADAL" clId="{7C8ADF1A-12DD-403F-8363-A7AEFEA1EAE8}" dt="2023-04-03T02:25:52.515" v="3564" actId="478"/>
          <ac:cxnSpMkLst>
            <pc:docMk/>
            <pc:sldMk cId="2152517420" sldId="341"/>
            <ac:cxnSpMk id="30" creationId="{6693EE63-5A04-CA9A-3FDD-D44733ADB208}"/>
          </ac:cxnSpMkLst>
        </pc:cxnChg>
        <pc:cxnChg chg="del">
          <ac:chgData name="Julie Chevrier" userId="b79d95cb-10c1-42d6-8c81-0cd1b3129e83" providerId="ADAL" clId="{7C8ADF1A-12DD-403F-8363-A7AEFEA1EAE8}" dt="2023-04-03T02:25:52.515" v="3564" actId="478"/>
          <ac:cxnSpMkLst>
            <pc:docMk/>
            <pc:sldMk cId="2152517420" sldId="341"/>
            <ac:cxnSpMk id="31" creationId="{3A204419-840D-A261-27D6-9BAA0F476320}"/>
          </ac:cxnSpMkLst>
        </pc:cxnChg>
        <pc:cxnChg chg="del">
          <ac:chgData name="Julie Chevrier" userId="b79d95cb-10c1-42d6-8c81-0cd1b3129e83" providerId="ADAL" clId="{7C8ADF1A-12DD-403F-8363-A7AEFEA1EAE8}" dt="2023-04-03T02:25:52.515" v="3564" actId="478"/>
          <ac:cxnSpMkLst>
            <pc:docMk/>
            <pc:sldMk cId="2152517420" sldId="341"/>
            <ac:cxnSpMk id="32" creationId="{4A83B24A-2C84-3A1D-20A0-E7AF46B5C799}"/>
          </ac:cxnSpMkLst>
        </pc:cxnChg>
      </pc:sldChg>
    </pc:docChg>
  </pc:docChgLst>
  <pc:docChgLst>
    <pc:chgData name="Julie Chevrier" userId="b79d95cb-10c1-42d6-8c81-0cd1b3129e83" providerId="ADAL" clId="{3BF95217-4FA3-4DEE-A148-B65CC618412B}"/>
    <pc:docChg chg="undo custSel addSld delSld modSld sldOrd">
      <pc:chgData name="Julie Chevrier" userId="b79d95cb-10c1-42d6-8c81-0cd1b3129e83" providerId="ADAL" clId="{3BF95217-4FA3-4DEE-A148-B65CC618412B}" dt="2022-08-29T03:28:45.614" v="2343"/>
      <pc:docMkLst>
        <pc:docMk/>
      </pc:docMkLst>
      <pc:sldChg chg="addSp delSp modSp mod addAnim setClrOvrMap">
        <pc:chgData name="Julie Chevrier" userId="b79d95cb-10c1-42d6-8c81-0cd1b3129e83" providerId="ADAL" clId="{3BF95217-4FA3-4DEE-A148-B65CC618412B}" dt="2022-08-29T02:43:13.630" v="2342" actId="20577"/>
        <pc:sldMkLst>
          <pc:docMk/>
          <pc:sldMk cId="4181044626" sldId="256"/>
        </pc:sldMkLst>
        <pc:spChg chg="mod">
          <ac:chgData name="Julie Chevrier" userId="b79d95cb-10c1-42d6-8c81-0cd1b3129e83" providerId="ADAL" clId="{3BF95217-4FA3-4DEE-A148-B65CC618412B}" dt="2022-08-29T02:07:58.861" v="2199" actId="26606"/>
          <ac:spMkLst>
            <pc:docMk/>
            <pc:sldMk cId="4181044626" sldId="256"/>
            <ac:spMk id="2" creationId="{BBBA0136-E702-4BF3-BB86-725BE08D1C07}"/>
          </ac:spMkLst>
        </pc:spChg>
        <pc:spChg chg="mod">
          <ac:chgData name="Julie Chevrier" userId="b79d95cb-10c1-42d6-8c81-0cd1b3129e83" providerId="ADAL" clId="{3BF95217-4FA3-4DEE-A148-B65CC618412B}" dt="2022-08-29T02:43:13.630" v="2342" actId="20577"/>
          <ac:spMkLst>
            <pc:docMk/>
            <pc:sldMk cId="4181044626" sldId="256"/>
            <ac:spMk id="3" creationId="{4D05ACA1-FA16-436D-8D61-F6DCB37D83BA}"/>
          </ac:spMkLst>
        </pc:spChg>
        <pc:spChg chg="del">
          <ac:chgData name="Julie Chevrier" userId="b79d95cb-10c1-42d6-8c81-0cd1b3129e83" providerId="ADAL" clId="{3BF95217-4FA3-4DEE-A148-B65CC618412B}" dt="2022-08-29T02:07:58.861" v="2199" actId="26606"/>
          <ac:spMkLst>
            <pc:docMk/>
            <pc:sldMk cId="4181044626" sldId="256"/>
            <ac:spMk id="9" creationId="{E08D4B6A-8113-4DFB-B82E-B60CAC8E0A50}"/>
          </ac:spMkLst>
        </pc:spChg>
        <pc:spChg chg="del">
          <ac:chgData name="Julie Chevrier" userId="b79d95cb-10c1-42d6-8c81-0cd1b3129e83" providerId="ADAL" clId="{3BF95217-4FA3-4DEE-A148-B65CC618412B}" dt="2022-08-29T02:07:58.861" v="2199" actId="26606"/>
          <ac:spMkLst>
            <pc:docMk/>
            <pc:sldMk cId="4181044626" sldId="256"/>
            <ac:spMk id="11" creationId="{9822E561-F97C-4CBB-A9A6-A6BF6317BC84}"/>
          </ac:spMkLst>
        </pc:spChg>
        <pc:spChg chg="del">
          <ac:chgData name="Julie Chevrier" userId="b79d95cb-10c1-42d6-8c81-0cd1b3129e83" providerId="ADAL" clId="{3BF95217-4FA3-4DEE-A148-B65CC618412B}" dt="2022-08-29T02:07:58.861" v="2199" actId="26606"/>
          <ac:spMkLst>
            <pc:docMk/>
            <pc:sldMk cId="4181044626" sldId="256"/>
            <ac:spMk id="13" creationId="{B01B0E58-A5C8-4CDA-A2E0-35DF94E59857}"/>
          </ac:spMkLst>
        </pc:spChg>
        <pc:spChg chg="add">
          <ac:chgData name="Julie Chevrier" userId="b79d95cb-10c1-42d6-8c81-0cd1b3129e83" providerId="ADAL" clId="{3BF95217-4FA3-4DEE-A148-B65CC618412B}" dt="2022-08-29T02:07:58.861" v="2199" actId="26606"/>
          <ac:spMkLst>
            <pc:docMk/>
            <pc:sldMk cId="4181044626" sldId="256"/>
            <ac:spMk id="5127" creationId="{457E30F7-3253-4621-AB18-6A383D3A3870}"/>
          </ac:spMkLst>
        </pc:spChg>
        <pc:spChg chg="add">
          <ac:chgData name="Julie Chevrier" userId="b79d95cb-10c1-42d6-8c81-0cd1b3129e83" providerId="ADAL" clId="{3BF95217-4FA3-4DEE-A148-B65CC618412B}" dt="2022-08-29T02:07:58.861" v="2199" actId="26606"/>
          <ac:spMkLst>
            <pc:docMk/>
            <pc:sldMk cId="4181044626" sldId="256"/>
            <ac:spMk id="5129" creationId="{B305829B-9491-4F93-8853-9BCABA78FDC8}"/>
          </ac:spMkLst>
        </pc:spChg>
        <pc:spChg chg="add">
          <ac:chgData name="Julie Chevrier" userId="b79d95cb-10c1-42d6-8c81-0cd1b3129e83" providerId="ADAL" clId="{3BF95217-4FA3-4DEE-A148-B65CC618412B}" dt="2022-08-29T02:07:58.861" v="2199" actId="26606"/>
          <ac:spMkLst>
            <pc:docMk/>
            <pc:sldMk cId="4181044626" sldId="256"/>
            <ac:spMk id="5131" creationId="{51F966F2-031A-4EA8-B214-62BED34FFEDF}"/>
          </ac:spMkLst>
        </pc:spChg>
        <pc:picChg chg="mod ord">
          <ac:chgData name="Julie Chevrier" userId="b79d95cb-10c1-42d6-8c81-0cd1b3129e83" providerId="ADAL" clId="{3BF95217-4FA3-4DEE-A148-B65CC618412B}" dt="2022-08-29T02:08:07.219" v="2201" actId="27614"/>
          <ac:picMkLst>
            <pc:docMk/>
            <pc:sldMk cId="4181044626" sldId="256"/>
            <ac:picMk id="4" creationId="{8BA5BCA1-C991-4332-8EF9-BF8DCA469D33}"/>
          </ac:picMkLst>
        </pc:picChg>
        <pc:picChg chg="add mod ord">
          <ac:chgData name="Julie Chevrier" userId="b79d95cb-10c1-42d6-8c81-0cd1b3129e83" providerId="ADAL" clId="{3BF95217-4FA3-4DEE-A148-B65CC618412B}" dt="2022-08-29T02:08:32.432" v="2205" actId="14100"/>
          <ac:picMkLst>
            <pc:docMk/>
            <pc:sldMk cId="4181044626" sldId="256"/>
            <ac:picMk id="5122" creationId="{92ED86C5-6933-88E8-AE92-FD143F7F7F61}"/>
          </ac:picMkLst>
        </pc:picChg>
      </pc:sldChg>
      <pc:sldChg chg="ord">
        <pc:chgData name="Julie Chevrier" userId="b79d95cb-10c1-42d6-8c81-0cd1b3129e83" providerId="ADAL" clId="{3BF95217-4FA3-4DEE-A148-B65CC618412B}" dt="2022-08-28T17:02:13.757" v="1256"/>
        <pc:sldMkLst>
          <pc:docMk/>
          <pc:sldMk cId="1584372405" sldId="258"/>
        </pc:sldMkLst>
      </pc:sldChg>
      <pc:sldChg chg="modSp mod">
        <pc:chgData name="Julie Chevrier" userId="b79d95cb-10c1-42d6-8c81-0cd1b3129e83" providerId="ADAL" clId="{3BF95217-4FA3-4DEE-A148-B65CC618412B}" dt="2022-08-29T01:47:50.704" v="2197" actId="20577"/>
        <pc:sldMkLst>
          <pc:docMk/>
          <pc:sldMk cId="975928669" sldId="260"/>
        </pc:sldMkLst>
        <pc:spChg chg="mod">
          <ac:chgData name="Julie Chevrier" userId="b79d95cb-10c1-42d6-8c81-0cd1b3129e83" providerId="ADAL" clId="{3BF95217-4FA3-4DEE-A148-B65CC618412B}" dt="2022-08-29T01:47:50.704" v="2197" actId="20577"/>
          <ac:spMkLst>
            <pc:docMk/>
            <pc:sldMk cId="975928669" sldId="260"/>
            <ac:spMk id="3" creationId="{47BCE906-0DDC-4D98-8A5B-3C5351D28E2A}"/>
          </ac:spMkLst>
        </pc:spChg>
      </pc:sldChg>
      <pc:sldChg chg="modSp mod">
        <pc:chgData name="Julie Chevrier" userId="b79d95cb-10c1-42d6-8c81-0cd1b3129e83" providerId="ADAL" clId="{3BF95217-4FA3-4DEE-A148-B65CC618412B}" dt="2022-08-28T17:18:43.615" v="1286" actId="1076"/>
        <pc:sldMkLst>
          <pc:docMk/>
          <pc:sldMk cId="2117152807" sldId="267"/>
        </pc:sldMkLst>
        <pc:spChg chg="mod">
          <ac:chgData name="Julie Chevrier" userId="b79d95cb-10c1-42d6-8c81-0cd1b3129e83" providerId="ADAL" clId="{3BF95217-4FA3-4DEE-A148-B65CC618412B}" dt="2022-08-28T17:18:43.615" v="1286" actId="1076"/>
          <ac:spMkLst>
            <pc:docMk/>
            <pc:sldMk cId="2117152807" sldId="267"/>
            <ac:spMk id="4" creationId="{C5EDB400-E3B5-4655-9585-AD4A399FFD56}"/>
          </ac:spMkLst>
        </pc:spChg>
        <pc:picChg chg="mod">
          <ac:chgData name="Julie Chevrier" userId="b79d95cb-10c1-42d6-8c81-0cd1b3129e83" providerId="ADAL" clId="{3BF95217-4FA3-4DEE-A148-B65CC618412B}" dt="2022-08-28T17:18:25.453" v="1282" actId="14100"/>
          <ac:picMkLst>
            <pc:docMk/>
            <pc:sldMk cId="2117152807" sldId="267"/>
            <ac:picMk id="3" creationId="{D179451E-E1A2-4B78-B21F-F7CEF4E29ACD}"/>
          </ac:picMkLst>
        </pc:picChg>
      </pc:sldChg>
      <pc:sldChg chg="addSp modSp mod">
        <pc:chgData name="Julie Chevrier" userId="b79d95cb-10c1-42d6-8c81-0cd1b3129e83" providerId="ADAL" clId="{3BF95217-4FA3-4DEE-A148-B65CC618412B}" dt="2022-08-28T17:19:42.736" v="1365" actId="1076"/>
        <pc:sldMkLst>
          <pc:docMk/>
          <pc:sldMk cId="1420228887" sldId="268"/>
        </pc:sldMkLst>
        <pc:spChg chg="add mod">
          <ac:chgData name="Julie Chevrier" userId="b79d95cb-10c1-42d6-8c81-0cd1b3129e83" providerId="ADAL" clId="{3BF95217-4FA3-4DEE-A148-B65CC618412B}" dt="2022-08-28T17:19:42.736" v="1365" actId="1076"/>
          <ac:spMkLst>
            <pc:docMk/>
            <pc:sldMk cId="1420228887" sldId="268"/>
            <ac:spMk id="4" creationId="{F68333D1-1B2E-338B-4EE0-80A8120E78BA}"/>
          </ac:spMkLst>
        </pc:spChg>
        <pc:picChg chg="mod">
          <ac:chgData name="Julie Chevrier" userId="b79d95cb-10c1-42d6-8c81-0cd1b3129e83" providerId="ADAL" clId="{3BF95217-4FA3-4DEE-A148-B65CC618412B}" dt="2022-08-28T17:19:07.587" v="1289" actId="14100"/>
          <ac:picMkLst>
            <pc:docMk/>
            <pc:sldMk cId="1420228887" sldId="268"/>
            <ac:picMk id="3" creationId="{21EE2C81-EA5B-4CC9-AE23-C225B38ED17D}"/>
          </ac:picMkLst>
        </pc:picChg>
      </pc:sldChg>
      <pc:sldChg chg="modSp new del mod">
        <pc:chgData name="Julie Chevrier" userId="b79d95cb-10c1-42d6-8c81-0cd1b3129e83" providerId="ADAL" clId="{3BF95217-4FA3-4DEE-A148-B65CC618412B}" dt="2022-08-28T16:58:18.191" v="1254" actId="47"/>
        <pc:sldMkLst>
          <pc:docMk/>
          <pc:sldMk cId="4139124263" sldId="290"/>
        </pc:sldMkLst>
        <pc:spChg chg="mod">
          <ac:chgData name="Julie Chevrier" userId="b79d95cb-10c1-42d6-8c81-0cd1b3129e83" providerId="ADAL" clId="{3BF95217-4FA3-4DEE-A148-B65CC618412B}" dt="2022-08-28T16:22:52.568" v="1122"/>
          <ac:spMkLst>
            <pc:docMk/>
            <pc:sldMk cId="4139124263" sldId="290"/>
            <ac:spMk id="3" creationId="{2254822D-83B5-C5D0-ACB2-BC0346C8ADB6}"/>
          </ac:spMkLst>
        </pc:spChg>
      </pc:sldChg>
      <pc:sldChg chg="addSp delSp modSp add mod">
        <pc:chgData name="Julie Chevrier" userId="b79d95cb-10c1-42d6-8c81-0cd1b3129e83" providerId="ADAL" clId="{3BF95217-4FA3-4DEE-A148-B65CC618412B}" dt="2022-08-28T16:58:00.976" v="1253" actId="20577"/>
        <pc:sldMkLst>
          <pc:docMk/>
          <pc:sldMk cId="3551909898" sldId="291"/>
        </pc:sldMkLst>
        <pc:spChg chg="mod">
          <ac:chgData name="Julie Chevrier" userId="b79d95cb-10c1-42d6-8c81-0cd1b3129e83" providerId="ADAL" clId="{3BF95217-4FA3-4DEE-A148-B65CC618412B}" dt="2022-08-28T16:23:07.363" v="1137" actId="20577"/>
          <ac:spMkLst>
            <pc:docMk/>
            <pc:sldMk cId="3551909898" sldId="291"/>
            <ac:spMk id="2" creationId="{D38AD560-DF04-478D-9D56-279C6E903517}"/>
          </ac:spMkLst>
        </pc:spChg>
        <pc:spChg chg="mod">
          <ac:chgData name="Julie Chevrier" userId="b79d95cb-10c1-42d6-8c81-0cd1b3129e83" providerId="ADAL" clId="{3BF95217-4FA3-4DEE-A148-B65CC618412B}" dt="2022-08-28T16:58:00.976" v="1253" actId="20577"/>
          <ac:spMkLst>
            <pc:docMk/>
            <pc:sldMk cId="3551909898" sldId="291"/>
            <ac:spMk id="3" creationId="{47BCE906-0DDC-4D98-8A5B-3C5351D28E2A}"/>
          </ac:spMkLst>
        </pc:spChg>
        <pc:spChg chg="add mod">
          <ac:chgData name="Julie Chevrier" userId="b79d95cb-10c1-42d6-8c81-0cd1b3129e83" providerId="ADAL" clId="{3BF95217-4FA3-4DEE-A148-B65CC618412B}" dt="2022-08-28T16:35:18.532" v="1252" actId="1076"/>
          <ac:spMkLst>
            <pc:docMk/>
            <pc:sldMk cId="3551909898" sldId="291"/>
            <ac:spMk id="7" creationId="{4E103B8D-597B-5D89-A4F7-BE33F3AF5C86}"/>
          </ac:spMkLst>
        </pc:spChg>
        <pc:grpChg chg="mod">
          <ac:chgData name="Julie Chevrier" userId="b79d95cb-10c1-42d6-8c81-0cd1b3129e83" providerId="ADAL" clId="{3BF95217-4FA3-4DEE-A148-B65CC618412B}" dt="2022-08-28T16:27:15.568" v="1182"/>
          <ac:grpSpMkLst>
            <pc:docMk/>
            <pc:sldMk cId="3551909898" sldId="291"/>
            <ac:grpSpMk id="17" creationId="{061C8B00-3DDE-DC7F-715A-7487F3F37CB4}"/>
          </ac:grpSpMkLst>
        </pc:grpChg>
        <pc:grpChg chg="mod">
          <ac:chgData name="Julie Chevrier" userId="b79d95cb-10c1-42d6-8c81-0cd1b3129e83" providerId="ADAL" clId="{3BF95217-4FA3-4DEE-A148-B65CC618412B}" dt="2022-08-28T16:28:50.351" v="1200"/>
          <ac:grpSpMkLst>
            <pc:docMk/>
            <pc:sldMk cId="3551909898" sldId="291"/>
            <ac:grpSpMk id="29" creationId="{2A2E444E-7372-80A9-7D51-CB7A8E6B338D}"/>
          </ac:grpSpMkLst>
        </pc:grpChg>
        <pc:picChg chg="del">
          <ac:chgData name="Julie Chevrier" userId="b79d95cb-10c1-42d6-8c81-0cd1b3129e83" providerId="ADAL" clId="{3BF95217-4FA3-4DEE-A148-B65CC618412B}" dt="2022-08-28T16:23:41.677" v="1147" actId="478"/>
          <ac:picMkLst>
            <pc:docMk/>
            <pc:sldMk cId="3551909898" sldId="291"/>
            <ac:picMk id="4" creationId="{797AA346-A979-4D9E-951E-2076DFA501EA}"/>
          </ac:picMkLst>
        </pc:picChg>
        <pc:picChg chg="add mod modCrop">
          <ac:chgData name="Julie Chevrier" userId="b79d95cb-10c1-42d6-8c81-0cd1b3129e83" providerId="ADAL" clId="{3BF95217-4FA3-4DEE-A148-B65CC618412B}" dt="2022-08-28T16:34:29.275" v="1242"/>
          <ac:picMkLst>
            <pc:docMk/>
            <pc:sldMk cId="3551909898" sldId="291"/>
            <ac:picMk id="6" creationId="{7FB4A113-C4B9-0873-C7D2-D0EEDF3942DF}"/>
          </ac:picMkLst>
        </pc:picChg>
        <pc:picChg chg="add del mod">
          <ac:chgData name="Julie Chevrier" userId="b79d95cb-10c1-42d6-8c81-0cd1b3129e83" providerId="ADAL" clId="{3BF95217-4FA3-4DEE-A148-B65CC618412B}" dt="2022-08-28T16:32:45.364" v="1226" actId="478"/>
          <ac:picMkLst>
            <pc:docMk/>
            <pc:sldMk cId="3551909898" sldId="291"/>
            <ac:picMk id="31" creationId="{53E8568F-CBFA-C8A1-9708-24C9A7C69DFF}"/>
          </ac:picMkLst>
        </pc:picChg>
        <pc:picChg chg="add mod">
          <ac:chgData name="Julie Chevrier" userId="b79d95cb-10c1-42d6-8c81-0cd1b3129e83" providerId="ADAL" clId="{3BF95217-4FA3-4DEE-A148-B65CC618412B}" dt="2022-08-28T16:34:42.555" v="1243" actId="1076"/>
          <ac:picMkLst>
            <pc:docMk/>
            <pc:sldMk cId="3551909898" sldId="291"/>
            <ac:picMk id="1026" creationId="{6C13BE22-2B88-DF6E-1AB1-1BA271D64383}"/>
          </ac:picMkLst>
        </pc:picChg>
        <pc:inkChg chg="add del">
          <ac:chgData name="Julie Chevrier" userId="b79d95cb-10c1-42d6-8c81-0cd1b3129e83" providerId="ADAL" clId="{3BF95217-4FA3-4DEE-A148-B65CC618412B}" dt="2022-08-28T16:26:20.873" v="1176" actId="9405"/>
          <ac:inkMkLst>
            <pc:docMk/>
            <pc:sldMk cId="3551909898" sldId="291"/>
            <ac:inkMk id="8" creationId="{E285DD19-56BB-2BC2-D582-3DBFC0463A4B}"/>
          </ac:inkMkLst>
        </pc:inkChg>
        <pc:inkChg chg="add del">
          <ac:chgData name="Julie Chevrier" userId="b79d95cb-10c1-42d6-8c81-0cd1b3129e83" providerId="ADAL" clId="{3BF95217-4FA3-4DEE-A148-B65CC618412B}" dt="2022-08-28T16:26:20.651" v="1175" actId="9405"/>
          <ac:inkMkLst>
            <pc:docMk/>
            <pc:sldMk cId="3551909898" sldId="291"/>
            <ac:inkMk id="10" creationId="{BB6E1639-C36E-5740-D44C-85DDC9CA9B12}"/>
          </ac:inkMkLst>
        </pc:inkChg>
        <pc:inkChg chg="add">
          <ac:chgData name="Julie Chevrier" userId="b79d95cb-10c1-42d6-8c81-0cd1b3129e83" providerId="ADAL" clId="{3BF95217-4FA3-4DEE-A148-B65CC618412B}" dt="2022-08-28T16:26:27.414" v="1177" actId="9405"/>
          <ac:inkMkLst>
            <pc:docMk/>
            <pc:sldMk cId="3551909898" sldId="291"/>
            <ac:inkMk id="12" creationId="{CE4DA5A4-5BB2-D3D4-051F-3E42ED9A851B}"/>
          </ac:inkMkLst>
        </pc:inkChg>
        <pc:inkChg chg="add mod">
          <ac:chgData name="Julie Chevrier" userId="b79d95cb-10c1-42d6-8c81-0cd1b3129e83" providerId="ADAL" clId="{3BF95217-4FA3-4DEE-A148-B65CC618412B}" dt="2022-08-28T16:27:15.568" v="1182"/>
          <ac:inkMkLst>
            <pc:docMk/>
            <pc:sldMk cId="3551909898" sldId="291"/>
            <ac:inkMk id="14" creationId="{D270E7D5-B4DB-153F-B010-B61BC9F55213}"/>
          </ac:inkMkLst>
        </pc:inkChg>
        <pc:inkChg chg="add del mod">
          <ac:chgData name="Julie Chevrier" userId="b79d95cb-10c1-42d6-8c81-0cd1b3129e83" providerId="ADAL" clId="{3BF95217-4FA3-4DEE-A148-B65CC618412B}" dt="2022-08-28T16:27:15.568" v="1182"/>
          <ac:inkMkLst>
            <pc:docMk/>
            <pc:sldMk cId="3551909898" sldId="291"/>
            <ac:inkMk id="16" creationId="{7CC3C203-8E6B-BC2A-7908-132D6179650C}"/>
          </ac:inkMkLst>
        </pc:inkChg>
        <pc:inkChg chg="add del">
          <ac:chgData name="Julie Chevrier" userId="b79d95cb-10c1-42d6-8c81-0cd1b3129e83" providerId="ADAL" clId="{3BF95217-4FA3-4DEE-A148-B65CC618412B}" dt="2022-08-28T16:27:19.051" v="1184" actId="9405"/>
          <ac:inkMkLst>
            <pc:docMk/>
            <pc:sldMk cId="3551909898" sldId="291"/>
            <ac:inkMk id="18" creationId="{1D38C7E2-2514-524D-A674-53DD5A990AB6}"/>
          </ac:inkMkLst>
        </pc:inkChg>
        <pc:inkChg chg="add del">
          <ac:chgData name="Julie Chevrier" userId="b79d95cb-10c1-42d6-8c81-0cd1b3129e83" providerId="ADAL" clId="{3BF95217-4FA3-4DEE-A148-B65CC618412B}" dt="2022-08-28T16:27:29.902" v="1186" actId="9405"/>
          <ac:inkMkLst>
            <pc:docMk/>
            <pc:sldMk cId="3551909898" sldId="291"/>
            <ac:inkMk id="19" creationId="{FA9BBC4E-1F11-2AEB-8A03-5FD31A8FB30C}"/>
          </ac:inkMkLst>
        </pc:inkChg>
        <pc:inkChg chg="add">
          <ac:chgData name="Julie Chevrier" userId="b79d95cb-10c1-42d6-8c81-0cd1b3129e83" providerId="ADAL" clId="{3BF95217-4FA3-4DEE-A148-B65CC618412B}" dt="2022-08-28T16:27:50.771" v="1187" actId="9405"/>
          <ac:inkMkLst>
            <pc:docMk/>
            <pc:sldMk cId="3551909898" sldId="291"/>
            <ac:inkMk id="20" creationId="{14B1E99D-8505-156A-995A-00E0A53CB20A}"/>
          </ac:inkMkLst>
        </pc:inkChg>
        <pc:inkChg chg="add del">
          <ac:chgData name="Julie Chevrier" userId="b79d95cb-10c1-42d6-8c81-0cd1b3129e83" providerId="ADAL" clId="{3BF95217-4FA3-4DEE-A148-B65CC618412B}" dt="2022-08-28T16:28:06.958" v="1189" actId="9405"/>
          <ac:inkMkLst>
            <pc:docMk/>
            <pc:sldMk cId="3551909898" sldId="291"/>
            <ac:inkMk id="22" creationId="{600EE1ED-45FA-85BC-613B-31115FBB4BCD}"/>
          </ac:inkMkLst>
        </pc:inkChg>
        <pc:inkChg chg="add del">
          <ac:chgData name="Julie Chevrier" userId="b79d95cb-10c1-42d6-8c81-0cd1b3129e83" providerId="ADAL" clId="{3BF95217-4FA3-4DEE-A148-B65CC618412B}" dt="2022-08-28T16:28:24.993" v="1191" actId="9405"/>
          <ac:inkMkLst>
            <pc:docMk/>
            <pc:sldMk cId="3551909898" sldId="291"/>
            <ac:inkMk id="23" creationId="{0A6457C6-BD0A-86F5-706E-2AAE23E03041}"/>
          </ac:inkMkLst>
        </pc:inkChg>
        <pc:inkChg chg="add del">
          <ac:chgData name="Julie Chevrier" userId="b79d95cb-10c1-42d6-8c81-0cd1b3129e83" providerId="ADAL" clId="{3BF95217-4FA3-4DEE-A148-B65CC618412B}" dt="2022-08-28T16:28:30.911" v="1193" actId="9405"/>
          <ac:inkMkLst>
            <pc:docMk/>
            <pc:sldMk cId="3551909898" sldId="291"/>
            <ac:inkMk id="24" creationId="{B9F907D0-706A-B06F-1616-AA187BEA83E9}"/>
          </ac:inkMkLst>
        </pc:inkChg>
        <pc:inkChg chg="add">
          <ac:chgData name="Julie Chevrier" userId="b79d95cb-10c1-42d6-8c81-0cd1b3129e83" providerId="ADAL" clId="{3BF95217-4FA3-4DEE-A148-B65CC618412B}" dt="2022-08-28T16:28:36.183" v="1194" actId="9405"/>
          <ac:inkMkLst>
            <pc:docMk/>
            <pc:sldMk cId="3551909898" sldId="291"/>
            <ac:inkMk id="25" creationId="{FA5DB323-CD67-D3F5-DCF4-4BE2ACB0E370}"/>
          </ac:inkMkLst>
        </pc:inkChg>
        <pc:inkChg chg="add del mod">
          <ac:chgData name="Julie Chevrier" userId="b79d95cb-10c1-42d6-8c81-0cd1b3129e83" providerId="ADAL" clId="{3BF95217-4FA3-4DEE-A148-B65CC618412B}" dt="2022-08-28T16:28:51.578" v="1202" actId="9405"/>
          <ac:inkMkLst>
            <pc:docMk/>
            <pc:sldMk cId="3551909898" sldId="291"/>
            <ac:inkMk id="26" creationId="{2E055A81-DF26-4250-22CA-5CC2A6364E03}"/>
          </ac:inkMkLst>
        </pc:inkChg>
        <pc:inkChg chg="add del mod">
          <ac:chgData name="Julie Chevrier" userId="b79d95cb-10c1-42d6-8c81-0cd1b3129e83" providerId="ADAL" clId="{3BF95217-4FA3-4DEE-A148-B65CC618412B}" dt="2022-08-28T16:28:50.672" v="1201" actId="9405"/>
          <ac:inkMkLst>
            <pc:docMk/>
            <pc:sldMk cId="3551909898" sldId="291"/>
            <ac:inkMk id="27" creationId="{DDB80A21-1342-7958-D0AA-52DA84CD79FD}"/>
          </ac:inkMkLst>
        </pc:inkChg>
        <pc:inkChg chg="add del mod">
          <ac:chgData name="Julie Chevrier" userId="b79d95cb-10c1-42d6-8c81-0cd1b3129e83" providerId="ADAL" clId="{3BF95217-4FA3-4DEE-A148-B65CC618412B}" dt="2022-08-28T16:28:50.351" v="1200"/>
          <ac:inkMkLst>
            <pc:docMk/>
            <pc:sldMk cId="3551909898" sldId="291"/>
            <ac:inkMk id="28" creationId="{5728474F-CC50-1764-C451-4B19B4604778}"/>
          </ac:inkMkLst>
        </pc:inkChg>
        <pc:cxnChg chg="add mod">
          <ac:chgData name="Julie Chevrier" userId="b79d95cb-10c1-42d6-8c81-0cd1b3129e83" providerId="ADAL" clId="{3BF95217-4FA3-4DEE-A148-B65CC618412B}" dt="2022-08-28T16:35:02.411" v="1245" actId="208"/>
          <ac:cxnSpMkLst>
            <pc:docMk/>
            <pc:sldMk cId="3551909898" sldId="291"/>
            <ac:cxnSpMk id="33" creationId="{F96B54FD-AFA8-3902-51C8-E44130BACF13}"/>
          </ac:cxnSpMkLst>
        </pc:cxnChg>
      </pc:sldChg>
      <pc:sldChg chg="addSp delSp modSp new mod setBg addCm">
        <pc:chgData name="Julie Chevrier" userId="b79d95cb-10c1-42d6-8c81-0cd1b3129e83" providerId="ADAL" clId="{3BF95217-4FA3-4DEE-A148-B65CC618412B}" dt="2022-08-29T03:28:45.614" v="2343"/>
        <pc:sldMkLst>
          <pc:docMk/>
          <pc:sldMk cId="1073328975" sldId="292"/>
        </pc:sldMkLst>
        <pc:spChg chg="add del">
          <ac:chgData name="Julie Chevrier" userId="b79d95cb-10c1-42d6-8c81-0cd1b3129e83" providerId="ADAL" clId="{3BF95217-4FA3-4DEE-A148-B65CC618412B}" dt="2022-08-28T17:21:01.945" v="1370" actId="26606"/>
          <ac:spMkLst>
            <pc:docMk/>
            <pc:sldMk cId="1073328975" sldId="292"/>
            <ac:spMk id="2057" creationId="{57886309-8F28-488F-8BA9-0BF7494C8DDC}"/>
          </ac:spMkLst>
        </pc:spChg>
        <pc:spChg chg="add del">
          <ac:chgData name="Julie Chevrier" userId="b79d95cb-10c1-42d6-8c81-0cd1b3129e83" providerId="ADAL" clId="{3BF95217-4FA3-4DEE-A148-B65CC618412B}" dt="2022-08-28T17:21:01.945" v="1370" actId="26606"/>
          <ac:spMkLst>
            <pc:docMk/>
            <pc:sldMk cId="1073328975" sldId="292"/>
            <ac:spMk id="2059" creationId="{10D5ABE4-8A47-4A84-9DB4-CCB7A3D42258}"/>
          </ac:spMkLst>
        </pc:spChg>
        <pc:spChg chg="add del">
          <ac:chgData name="Julie Chevrier" userId="b79d95cb-10c1-42d6-8c81-0cd1b3129e83" providerId="ADAL" clId="{3BF95217-4FA3-4DEE-A148-B65CC618412B}" dt="2022-08-28T17:21:01.945" v="1370" actId="26606"/>
          <ac:spMkLst>
            <pc:docMk/>
            <pc:sldMk cId="1073328975" sldId="292"/>
            <ac:spMk id="2061" creationId="{D8EB06DC-2D36-4101-B5B2-45B5B1EEC588}"/>
          </ac:spMkLst>
        </pc:spChg>
        <pc:spChg chg="add">
          <ac:chgData name="Julie Chevrier" userId="b79d95cb-10c1-42d6-8c81-0cd1b3129e83" providerId="ADAL" clId="{3BF95217-4FA3-4DEE-A148-B65CC618412B}" dt="2022-08-28T17:21:01.949" v="1371" actId="26606"/>
          <ac:spMkLst>
            <pc:docMk/>
            <pc:sldMk cId="1073328975" sldId="292"/>
            <ac:spMk id="2063" creationId="{ED30E83C-8638-46D6-8A1B-4C7E4B415518}"/>
          </ac:spMkLst>
        </pc:spChg>
        <pc:picChg chg="add mod">
          <ac:chgData name="Julie Chevrier" userId="b79d95cb-10c1-42d6-8c81-0cd1b3129e83" providerId="ADAL" clId="{3BF95217-4FA3-4DEE-A148-B65CC618412B}" dt="2022-08-28T17:21:01.949" v="1371" actId="26606"/>
          <ac:picMkLst>
            <pc:docMk/>
            <pc:sldMk cId="1073328975" sldId="292"/>
            <ac:picMk id="2050" creationId="{6BF15085-CEC3-E575-B477-BD8277BB32CF}"/>
          </ac:picMkLst>
        </pc:picChg>
        <pc:picChg chg="add mod">
          <ac:chgData name="Julie Chevrier" userId="b79d95cb-10c1-42d6-8c81-0cd1b3129e83" providerId="ADAL" clId="{3BF95217-4FA3-4DEE-A148-B65CC618412B}" dt="2022-08-28T17:21:01.949" v="1371" actId="26606"/>
          <ac:picMkLst>
            <pc:docMk/>
            <pc:sldMk cId="1073328975" sldId="292"/>
            <ac:picMk id="2052" creationId="{4919B98F-031A-FB73-78A8-8E00AE475864}"/>
          </ac:picMkLst>
        </pc:picChg>
      </pc:sldChg>
      <pc:sldChg chg="addSp delSp modSp new mod setBg modAnim">
        <pc:chgData name="Julie Chevrier" userId="b79d95cb-10c1-42d6-8c81-0cd1b3129e83" providerId="ADAL" clId="{3BF95217-4FA3-4DEE-A148-B65CC618412B}" dt="2022-08-28T17:49:54.167" v="2110" actId="1076"/>
        <pc:sldMkLst>
          <pc:docMk/>
          <pc:sldMk cId="1814818293" sldId="293"/>
        </pc:sldMkLst>
        <pc:spChg chg="add mod">
          <ac:chgData name="Julie Chevrier" userId="b79d95cb-10c1-42d6-8c81-0cd1b3129e83" providerId="ADAL" clId="{3BF95217-4FA3-4DEE-A148-B65CC618412B}" dt="2022-08-28T17:35:10.310" v="1998" actId="20577"/>
          <ac:spMkLst>
            <pc:docMk/>
            <pc:sldMk cId="1814818293" sldId="293"/>
            <ac:spMk id="2" creationId="{E469A973-6D76-1930-6A1E-F6F29ABB7033}"/>
          </ac:spMkLst>
        </pc:spChg>
        <pc:spChg chg="add mod">
          <ac:chgData name="Julie Chevrier" userId="b79d95cb-10c1-42d6-8c81-0cd1b3129e83" providerId="ADAL" clId="{3BF95217-4FA3-4DEE-A148-B65CC618412B}" dt="2022-08-28T17:41:55.544" v="2062" actId="1076"/>
          <ac:spMkLst>
            <pc:docMk/>
            <pc:sldMk cId="1814818293" sldId="293"/>
            <ac:spMk id="3" creationId="{7685E250-5083-4EEF-20CC-D14AE988965D}"/>
          </ac:spMkLst>
        </pc:spChg>
        <pc:spChg chg="add mod">
          <ac:chgData name="Julie Chevrier" userId="b79d95cb-10c1-42d6-8c81-0cd1b3129e83" providerId="ADAL" clId="{3BF95217-4FA3-4DEE-A148-B65CC618412B}" dt="2022-08-28T17:41:55.544" v="2062" actId="1076"/>
          <ac:spMkLst>
            <pc:docMk/>
            <pc:sldMk cId="1814818293" sldId="293"/>
            <ac:spMk id="19" creationId="{99EFCD8C-43AF-EEE9-D2D8-B5B8B1A8B0F1}"/>
          </ac:spMkLst>
        </pc:spChg>
        <pc:spChg chg="add mod">
          <ac:chgData name="Julie Chevrier" userId="b79d95cb-10c1-42d6-8c81-0cd1b3129e83" providerId="ADAL" clId="{3BF95217-4FA3-4DEE-A148-B65CC618412B}" dt="2022-08-28T17:49:54.167" v="2110" actId="1076"/>
          <ac:spMkLst>
            <pc:docMk/>
            <pc:sldMk cId="1814818293" sldId="293"/>
            <ac:spMk id="24" creationId="{D84015ED-435B-75F1-5CC1-56C032E0C5FD}"/>
          </ac:spMkLst>
        </pc:spChg>
        <pc:spChg chg="add mod">
          <ac:chgData name="Julie Chevrier" userId="b79d95cb-10c1-42d6-8c81-0cd1b3129e83" providerId="ADAL" clId="{3BF95217-4FA3-4DEE-A148-B65CC618412B}" dt="2022-08-28T17:37:37.672" v="2023" actId="1076"/>
          <ac:spMkLst>
            <pc:docMk/>
            <pc:sldMk cId="1814818293" sldId="293"/>
            <ac:spMk id="25" creationId="{7E74B82B-636C-3F09-5C0F-7DD922E7E860}"/>
          </ac:spMkLst>
        </pc:spChg>
        <pc:spChg chg="add del mod">
          <ac:chgData name="Julie Chevrier" userId="b79d95cb-10c1-42d6-8c81-0cd1b3129e83" providerId="ADAL" clId="{3BF95217-4FA3-4DEE-A148-B65CC618412B}" dt="2022-08-28T17:42:01.554" v="2064"/>
          <ac:spMkLst>
            <pc:docMk/>
            <pc:sldMk cId="1814818293" sldId="293"/>
            <ac:spMk id="31" creationId="{0DFB4C60-EEEC-5877-8FFE-77DDFC0F079F}"/>
          </ac:spMkLst>
        </pc:spChg>
        <pc:spChg chg="add del mod">
          <ac:chgData name="Julie Chevrier" userId="b79d95cb-10c1-42d6-8c81-0cd1b3129e83" providerId="ADAL" clId="{3BF95217-4FA3-4DEE-A148-B65CC618412B}" dt="2022-08-28T17:42:01.554" v="2064"/>
          <ac:spMkLst>
            <pc:docMk/>
            <pc:sldMk cId="1814818293" sldId="293"/>
            <ac:spMk id="32" creationId="{872EB9CF-BECA-AF22-F59C-B077A6778F16}"/>
          </ac:spMkLst>
        </pc:spChg>
        <pc:spChg chg="add del mod">
          <ac:chgData name="Julie Chevrier" userId="b79d95cb-10c1-42d6-8c81-0cd1b3129e83" providerId="ADAL" clId="{3BF95217-4FA3-4DEE-A148-B65CC618412B}" dt="2022-08-28T17:42:01.554" v="2064"/>
          <ac:spMkLst>
            <pc:docMk/>
            <pc:sldMk cId="1814818293" sldId="293"/>
            <ac:spMk id="33" creationId="{1F1E200F-0F95-D847-7B99-36978F5B8D6A}"/>
          </ac:spMkLst>
        </pc:spChg>
        <pc:spChg chg="add del mod">
          <ac:chgData name="Julie Chevrier" userId="b79d95cb-10c1-42d6-8c81-0cd1b3129e83" providerId="ADAL" clId="{3BF95217-4FA3-4DEE-A148-B65CC618412B}" dt="2022-08-28T17:42:01.554" v="2064"/>
          <ac:spMkLst>
            <pc:docMk/>
            <pc:sldMk cId="1814818293" sldId="293"/>
            <ac:spMk id="34" creationId="{EF8909C9-6C7B-1AF8-CE84-77578E157B0E}"/>
          </ac:spMkLst>
        </pc:spChg>
        <pc:spChg chg="add mod">
          <ac:chgData name="Julie Chevrier" userId="b79d95cb-10c1-42d6-8c81-0cd1b3129e83" providerId="ADAL" clId="{3BF95217-4FA3-4DEE-A148-B65CC618412B}" dt="2022-08-28T17:42:08.695" v="2066" actId="1076"/>
          <ac:spMkLst>
            <pc:docMk/>
            <pc:sldMk cId="1814818293" sldId="293"/>
            <ac:spMk id="35" creationId="{E577B692-9B0E-5DD7-2B95-ED6292DD508E}"/>
          </ac:spMkLst>
        </pc:spChg>
        <pc:spChg chg="add mod">
          <ac:chgData name="Julie Chevrier" userId="b79d95cb-10c1-42d6-8c81-0cd1b3129e83" providerId="ADAL" clId="{3BF95217-4FA3-4DEE-A148-B65CC618412B}" dt="2022-08-28T17:42:14.736" v="2067" actId="1076"/>
          <ac:spMkLst>
            <pc:docMk/>
            <pc:sldMk cId="1814818293" sldId="293"/>
            <ac:spMk id="36" creationId="{610A4861-137E-A22C-700C-B1C625E2EBF7}"/>
          </ac:spMkLst>
        </pc:spChg>
        <pc:spChg chg="add mod">
          <ac:chgData name="Julie Chevrier" userId="b79d95cb-10c1-42d6-8c81-0cd1b3129e83" providerId="ADAL" clId="{3BF95217-4FA3-4DEE-A148-B65CC618412B}" dt="2022-08-28T17:42:20.845" v="2068" actId="1076"/>
          <ac:spMkLst>
            <pc:docMk/>
            <pc:sldMk cId="1814818293" sldId="293"/>
            <ac:spMk id="37" creationId="{83984737-117F-A9A6-C7E7-1C0EF4D8EADD}"/>
          </ac:spMkLst>
        </pc:spChg>
        <pc:spChg chg="add mod">
          <ac:chgData name="Julie Chevrier" userId="b79d95cb-10c1-42d6-8c81-0cd1b3129e83" providerId="ADAL" clId="{3BF95217-4FA3-4DEE-A148-B65CC618412B}" dt="2022-08-28T17:42:29.622" v="2071" actId="1076"/>
          <ac:spMkLst>
            <pc:docMk/>
            <pc:sldMk cId="1814818293" sldId="293"/>
            <ac:spMk id="38" creationId="{61C0DC10-C5C2-E167-9A8D-D1745B6EE79F}"/>
          </ac:spMkLst>
        </pc:spChg>
        <pc:spChg chg="add mod">
          <ac:chgData name="Julie Chevrier" userId="b79d95cb-10c1-42d6-8c81-0cd1b3129e83" providerId="ADAL" clId="{3BF95217-4FA3-4DEE-A148-B65CC618412B}" dt="2022-08-28T17:44:40.849" v="2091" actId="1076"/>
          <ac:spMkLst>
            <pc:docMk/>
            <pc:sldMk cId="1814818293" sldId="293"/>
            <ac:spMk id="45" creationId="{FBDA0E22-5A5D-98F9-21F0-754AA699B292}"/>
          </ac:spMkLst>
        </pc:spChg>
        <pc:spChg chg="add mod">
          <ac:chgData name="Julie Chevrier" userId="b79d95cb-10c1-42d6-8c81-0cd1b3129e83" providerId="ADAL" clId="{3BF95217-4FA3-4DEE-A148-B65CC618412B}" dt="2022-08-28T17:44:51.358" v="2093" actId="1076"/>
          <ac:spMkLst>
            <pc:docMk/>
            <pc:sldMk cId="1814818293" sldId="293"/>
            <ac:spMk id="46" creationId="{6123BDB8-6200-B9A3-D0FE-A7F796C11DE3}"/>
          </ac:spMkLst>
        </pc:spChg>
        <pc:spChg chg="add mod">
          <ac:chgData name="Julie Chevrier" userId="b79d95cb-10c1-42d6-8c81-0cd1b3129e83" providerId="ADAL" clId="{3BF95217-4FA3-4DEE-A148-B65CC618412B}" dt="2022-08-28T17:45:00.195" v="2096" actId="20577"/>
          <ac:spMkLst>
            <pc:docMk/>
            <pc:sldMk cId="1814818293" sldId="293"/>
            <ac:spMk id="47" creationId="{07FC9ADF-24A8-FB19-6CE2-0D163203082E}"/>
          </ac:spMkLst>
        </pc:spChg>
        <pc:spChg chg="add mod">
          <ac:chgData name="Julie Chevrier" userId="b79d95cb-10c1-42d6-8c81-0cd1b3129e83" providerId="ADAL" clId="{3BF95217-4FA3-4DEE-A148-B65CC618412B}" dt="2022-08-28T17:45:06.226" v="2098" actId="1076"/>
          <ac:spMkLst>
            <pc:docMk/>
            <pc:sldMk cId="1814818293" sldId="293"/>
            <ac:spMk id="48" creationId="{01EA5738-C271-5CFC-3141-9C8B65366907}"/>
          </ac:spMkLst>
        </pc:spChg>
        <pc:spChg chg="add del">
          <ac:chgData name="Julie Chevrier" userId="b79d95cb-10c1-42d6-8c81-0cd1b3129e83" providerId="ADAL" clId="{3BF95217-4FA3-4DEE-A148-B65CC618412B}" dt="2022-08-28T17:26:09.563" v="1378" actId="26606"/>
          <ac:spMkLst>
            <pc:docMk/>
            <pc:sldMk cId="1814818293" sldId="293"/>
            <ac:spMk id="3081" creationId="{A4308965-434A-4011-8316-8ABEFFED04CD}"/>
          </ac:spMkLst>
        </pc:spChg>
        <pc:spChg chg="add del">
          <ac:chgData name="Julie Chevrier" userId="b79d95cb-10c1-42d6-8c81-0cd1b3129e83" providerId="ADAL" clId="{3BF95217-4FA3-4DEE-A148-B65CC618412B}" dt="2022-08-28T17:26:09.563" v="1378" actId="26606"/>
          <ac:spMkLst>
            <pc:docMk/>
            <pc:sldMk cId="1814818293" sldId="293"/>
            <ac:spMk id="3083" creationId="{1C910B0D-8E24-46E7-93D7-329948C60D98}"/>
          </ac:spMkLst>
        </pc:spChg>
        <pc:spChg chg="add del">
          <ac:chgData name="Julie Chevrier" userId="b79d95cb-10c1-42d6-8c81-0cd1b3129e83" providerId="ADAL" clId="{3BF95217-4FA3-4DEE-A148-B65CC618412B}" dt="2022-08-28T17:26:09.563" v="1378" actId="26606"/>
          <ac:spMkLst>
            <pc:docMk/>
            <pc:sldMk cId="1814818293" sldId="293"/>
            <ac:spMk id="3085" creationId="{FF215A71-CFAF-4964-A613-D07F75FC1A61}"/>
          </ac:spMkLst>
        </pc:spChg>
        <pc:spChg chg="add del">
          <ac:chgData name="Julie Chevrier" userId="b79d95cb-10c1-42d6-8c81-0cd1b3129e83" providerId="ADAL" clId="{3BF95217-4FA3-4DEE-A148-B65CC618412B}" dt="2022-08-28T17:33:30.440" v="1856" actId="26606"/>
          <ac:spMkLst>
            <pc:docMk/>
            <pc:sldMk cId="1814818293" sldId="293"/>
            <ac:spMk id="3087" creationId="{57886309-8F28-488F-8BA9-0BF7494C8DDC}"/>
          </ac:spMkLst>
        </pc:spChg>
        <pc:spChg chg="add del">
          <ac:chgData name="Julie Chevrier" userId="b79d95cb-10c1-42d6-8c81-0cd1b3129e83" providerId="ADAL" clId="{3BF95217-4FA3-4DEE-A148-B65CC618412B}" dt="2022-08-28T17:33:30.440" v="1856" actId="26606"/>
          <ac:spMkLst>
            <pc:docMk/>
            <pc:sldMk cId="1814818293" sldId="293"/>
            <ac:spMk id="3088" creationId="{10D5ABE4-8A47-4A84-9DB4-CCB7A3D42258}"/>
          </ac:spMkLst>
        </pc:spChg>
        <pc:spChg chg="add del">
          <ac:chgData name="Julie Chevrier" userId="b79d95cb-10c1-42d6-8c81-0cd1b3129e83" providerId="ADAL" clId="{3BF95217-4FA3-4DEE-A148-B65CC618412B}" dt="2022-08-28T17:33:30.440" v="1856" actId="26606"/>
          <ac:spMkLst>
            <pc:docMk/>
            <pc:sldMk cId="1814818293" sldId="293"/>
            <ac:spMk id="3089" creationId="{D8EB06DC-2D36-4101-B5B2-45B5B1EEC588}"/>
          </ac:spMkLst>
        </pc:spChg>
        <pc:spChg chg="add">
          <ac:chgData name="Julie Chevrier" userId="b79d95cb-10c1-42d6-8c81-0cd1b3129e83" providerId="ADAL" clId="{3BF95217-4FA3-4DEE-A148-B65CC618412B}" dt="2022-08-28T17:33:30.440" v="1856" actId="26606"/>
          <ac:spMkLst>
            <pc:docMk/>
            <pc:sldMk cId="1814818293" sldId="293"/>
            <ac:spMk id="3094" creationId="{910015B9-6046-41B8-83BD-71778D2F9798}"/>
          </ac:spMkLst>
        </pc:spChg>
        <pc:spChg chg="add">
          <ac:chgData name="Julie Chevrier" userId="b79d95cb-10c1-42d6-8c81-0cd1b3129e83" providerId="ADAL" clId="{3BF95217-4FA3-4DEE-A148-B65CC618412B}" dt="2022-08-28T17:33:30.440" v="1856" actId="26606"/>
          <ac:spMkLst>
            <pc:docMk/>
            <pc:sldMk cId="1814818293" sldId="293"/>
            <ac:spMk id="3096" creationId="{53908232-52E2-4794-A6C1-54300FB98919}"/>
          </ac:spMkLst>
        </pc:spChg>
        <pc:spChg chg="add">
          <ac:chgData name="Julie Chevrier" userId="b79d95cb-10c1-42d6-8c81-0cd1b3129e83" providerId="ADAL" clId="{3BF95217-4FA3-4DEE-A148-B65CC618412B}" dt="2022-08-28T17:33:30.440" v="1856" actId="26606"/>
          <ac:spMkLst>
            <pc:docMk/>
            <pc:sldMk cId="1814818293" sldId="293"/>
            <ac:spMk id="3098" creationId="{D2B9299F-BED7-44C5-9CC5-E542F9193C2F}"/>
          </ac:spMkLst>
        </pc:spChg>
        <pc:spChg chg="add">
          <ac:chgData name="Julie Chevrier" userId="b79d95cb-10c1-42d6-8c81-0cd1b3129e83" providerId="ADAL" clId="{3BF95217-4FA3-4DEE-A148-B65CC618412B}" dt="2022-08-28T17:33:30.440" v="1856" actId="26606"/>
          <ac:spMkLst>
            <pc:docMk/>
            <pc:sldMk cId="1814818293" sldId="293"/>
            <ac:spMk id="3100" creationId="{00401440-1DC9-4C9E-A3BA-4DECEEB46503}"/>
          </ac:spMkLst>
        </pc:spChg>
        <pc:spChg chg="add">
          <ac:chgData name="Julie Chevrier" userId="b79d95cb-10c1-42d6-8c81-0cd1b3129e83" providerId="ADAL" clId="{3BF95217-4FA3-4DEE-A148-B65CC618412B}" dt="2022-08-28T17:33:30.440" v="1856" actId="26606"/>
          <ac:spMkLst>
            <pc:docMk/>
            <pc:sldMk cId="1814818293" sldId="293"/>
            <ac:spMk id="3104" creationId="{36B822CC-7DA9-4417-AA94-64CEB676F0B8}"/>
          </ac:spMkLst>
        </pc:spChg>
        <pc:spChg chg="add">
          <ac:chgData name="Julie Chevrier" userId="b79d95cb-10c1-42d6-8c81-0cd1b3129e83" providerId="ADAL" clId="{3BF95217-4FA3-4DEE-A148-B65CC618412B}" dt="2022-08-28T17:33:30.440" v="1856" actId="26606"/>
          <ac:spMkLst>
            <pc:docMk/>
            <pc:sldMk cId="1814818293" sldId="293"/>
            <ac:spMk id="3106" creationId="{AFA01E88-71CC-4FF3-9E81-51E0C32B45E4}"/>
          </ac:spMkLst>
        </pc:spChg>
        <pc:picChg chg="add mod ord">
          <ac:chgData name="Julie Chevrier" userId="b79d95cb-10c1-42d6-8c81-0cd1b3129e83" providerId="ADAL" clId="{3BF95217-4FA3-4DEE-A148-B65CC618412B}" dt="2022-08-28T17:37:44.622" v="2025" actId="1076"/>
          <ac:picMkLst>
            <pc:docMk/>
            <pc:sldMk cId="1814818293" sldId="293"/>
            <ac:picMk id="3074" creationId="{A0246CA1-F0B7-C714-CDEF-E21BFC60911C}"/>
          </ac:picMkLst>
        </pc:picChg>
        <pc:picChg chg="add mod ord">
          <ac:chgData name="Julie Chevrier" userId="b79d95cb-10c1-42d6-8c81-0cd1b3129e83" providerId="ADAL" clId="{3BF95217-4FA3-4DEE-A148-B65CC618412B}" dt="2022-08-28T17:42:24.484" v="2070" actId="1076"/>
          <ac:picMkLst>
            <pc:docMk/>
            <pc:sldMk cId="1814818293" sldId="293"/>
            <ac:picMk id="3076" creationId="{1B886E31-EAAF-D94E-F9A1-F211A98C1F46}"/>
          </ac:picMkLst>
        </pc:picChg>
        <pc:cxnChg chg="add mod">
          <ac:chgData name="Julie Chevrier" userId="b79d95cb-10c1-42d6-8c81-0cd1b3129e83" providerId="ADAL" clId="{3BF95217-4FA3-4DEE-A148-B65CC618412B}" dt="2022-08-28T17:37:14.586" v="2017" actId="1582"/>
          <ac:cxnSpMkLst>
            <pc:docMk/>
            <pc:sldMk cId="1814818293" sldId="293"/>
            <ac:cxnSpMk id="5" creationId="{531C5B0D-8AF0-1D5F-5FA8-79EB2176A691}"/>
          </ac:cxnSpMkLst>
        </pc:cxnChg>
        <pc:cxnChg chg="add mod">
          <ac:chgData name="Julie Chevrier" userId="b79d95cb-10c1-42d6-8c81-0cd1b3129e83" providerId="ADAL" clId="{3BF95217-4FA3-4DEE-A148-B65CC618412B}" dt="2022-08-28T17:49:54.167" v="2110" actId="1076"/>
          <ac:cxnSpMkLst>
            <pc:docMk/>
            <pc:sldMk cId="1814818293" sldId="293"/>
            <ac:cxnSpMk id="22" creationId="{17269E87-052C-1ED5-E1EE-7A60B0CFF224}"/>
          </ac:cxnSpMkLst>
        </pc:cxnChg>
        <pc:cxnChg chg="add mod">
          <ac:chgData name="Julie Chevrier" userId="b79d95cb-10c1-42d6-8c81-0cd1b3129e83" providerId="ADAL" clId="{3BF95217-4FA3-4DEE-A148-B65CC618412B}" dt="2022-08-28T17:40:55.446" v="2054" actId="14100"/>
          <ac:cxnSpMkLst>
            <pc:docMk/>
            <pc:sldMk cId="1814818293" sldId="293"/>
            <ac:cxnSpMk id="26" creationId="{C445CF70-ACBE-DF00-8E81-70097610100C}"/>
          </ac:cxnSpMkLst>
        </pc:cxnChg>
        <pc:cxnChg chg="add del mod">
          <ac:chgData name="Julie Chevrier" userId="b79d95cb-10c1-42d6-8c81-0cd1b3129e83" providerId="ADAL" clId="{3BF95217-4FA3-4DEE-A148-B65CC618412B}" dt="2022-08-28T17:41:06.918" v="2056"/>
          <ac:cxnSpMkLst>
            <pc:docMk/>
            <pc:sldMk cId="1814818293" sldId="293"/>
            <ac:cxnSpMk id="28" creationId="{14D7F446-03F5-2AD1-EFE7-BDB50ADE4359}"/>
          </ac:cxnSpMkLst>
        </pc:cxnChg>
        <pc:cxnChg chg="add mod">
          <ac:chgData name="Julie Chevrier" userId="b79d95cb-10c1-42d6-8c81-0cd1b3129e83" providerId="ADAL" clId="{3BF95217-4FA3-4DEE-A148-B65CC618412B}" dt="2022-08-28T17:41:15.344" v="2059" actId="14100"/>
          <ac:cxnSpMkLst>
            <pc:docMk/>
            <pc:sldMk cId="1814818293" sldId="293"/>
            <ac:cxnSpMk id="29" creationId="{A1DE5D21-4BD2-5410-C63B-75D76D0AE71F}"/>
          </ac:cxnSpMkLst>
        </pc:cxnChg>
        <pc:cxnChg chg="add mod">
          <ac:chgData name="Julie Chevrier" userId="b79d95cb-10c1-42d6-8c81-0cd1b3129e83" providerId="ADAL" clId="{3BF95217-4FA3-4DEE-A148-B65CC618412B}" dt="2022-08-28T17:43:56.541" v="2081" actId="14100"/>
          <ac:cxnSpMkLst>
            <pc:docMk/>
            <pc:sldMk cId="1814818293" sldId="293"/>
            <ac:cxnSpMk id="39" creationId="{CFE13051-C1B1-D54F-509C-69D3D16C5749}"/>
          </ac:cxnSpMkLst>
        </pc:cxnChg>
        <pc:cxnChg chg="add mod">
          <ac:chgData name="Julie Chevrier" userId="b79d95cb-10c1-42d6-8c81-0cd1b3129e83" providerId="ADAL" clId="{3BF95217-4FA3-4DEE-A148-B65CC618412B}" dt="2022-08-28T17:44:14.635" v="2084" actId="14100"/>
          <ac:cxnSpMkLst>
            <pc:docMk/>
            <pc:sldMk cId="1814818293" sldId="293"/>
            <ac:cxnSpMk id="41" creationId="{6BCFED23-2F93-C7C6-0DBF-B4E998A920D3}"/>
          </ac:cxnSpMkLst>
        </pc:cxnChg>
        <pc:cxnChg chg="add del mod">
          <ac:chgData name="Julie Chevrier" userId="b79d95cb-10c1-42d6-8c81-0cd1b3129e83" providerId="ADAL" clId="{3BF95217-4FA3-4DEE-A148-B65CC618412B}" dt="2022-08-28T17:44:25.571" v="2086"/>
          <ac:cxnSpMkLst>
            <pc:docMk/>
            <pc:sldMk cId="1814818293" sldId="293"/>
            <ac:cxnSpMk id="43" creationId="{A94757D2-1E7C-4D70-709E-AE8BDD44B5D1}"/>
          </ac:cxnSpMkLst>
        </pc:cxnChg>
        <pc:cxnChg chg="add del mod">
          <ac:chgData name="Julie Chevrier" userId="b79d95cb-10c1-42d6-8c81-0cd1b3129e83" providerId="ADAL" clId="{3BF95217-4FA3-4DEE-A148-B65CC618412B}" dt="2022-08-28T17:44:30.531" v="2088"/>
          <ac:cxnSpMkLst>
            <pc:docMk/>
            <pc:sldMk cId="1814818293" sldId="293"/>
            <ac:cxnSpMk id="44" creationId="{C6605556-ABA0-427C-5B5F-9BD172B98ACE}"/>
          </ac:cxnSpMkLst>
        </pc:cxnChg>
        <pc:cxnChg chg="add">
          <ac:chgData name="Julie Chevrier" userId="b79d95cb-10c1-42d6-8c81-0cd1b3129e83" providerId="ADAL" clId="{3BF95217-4FA3-4DEE-A148-B65CC618412B}" dt="2022-08-28T17:33:30.440" v="1856" actId="26606"/>
          <ac:cxnSpMkLst>
            <pc:docMk/>
            <pc:sldMk cId="1814818293" sldId="293"/>
            <ac:cxnSpMk id="3102" creationId="{EEE3F140-02CB-4BBC-ABC0-8BF046C9D1B8}"/>
          </ac:cxnSpMkLst>
        </pc:cxnChg>
      </pc:sldChg>
      <pc:sldChg chg="addSp delSp modSp new mod setBg modAnim">
        <pc:chgData name="Julie Chevrier" userId="b79d95cb-10c1-42d6-8c81-0cd1b3129e83" providerId="ADAL" clId="{3BF95217-4FA3-4DEE-A148-B65CC618412B}" dt="2022-08-28T17:51:29.199" v="2195" actId="20577"/>
        <pc:sldMkLst>
          <pc:docMk/>
          <pc:sldMk cId="3892615342" sldId="294"/>
        </pc:sldMkLst>
        <pc:spChg chg="add mod">
          <ac:chgData name="Julie Chevrier" userId="b79d95cb-10c1-42d6-8c81-0cd1b3129e83" providerId="ADAL" clId="{3BF95217-4FA3-4DEE-A148-B65CC618412B}" dt="2022-08-28T17:51:29.199" v="2195" actId="20577"/>
          <ac:spMkLst>
            <pc:docMk/>
            <pc:sldMk cId="3892615342" sldId="294"/>
            <ac:spMk id="7" creationId="{168175B3-B397-07D6-EB94-F413FAC2C942}"/>
          </ac:spMkLst>
        </pc:spChg>
        <pc:spChg chg="add mod">
          <ac:chgData name="Julie Chevrier" userId="b79d95cb-10c1-42d6-8c81-0cd1b3129e83" providerId="ADAL" clId="{3BF95217-4FA3-4DEE-A148-B65CC618412B}" dt="2022-08-28T17:50:25.701" v="2116" actId="1076"/>
          <ac:spMkLst>
            <pc:docMk/>
            <pc:sldMk cId="3892615342" sldId="294"/>
            <ac:spMk id="16" creationId="{ADDA78D3-62C2-D70B-CF3A-5A63ADFD7059}"/>
          </ac:spMkLst>
        </pc:spChg>
        <pc:spChg chg="add mod">
          <ac:chgData name="Julie Chevrier" userId="b79d95cb-10c1-42d6-8c81-0cd1b3129e83" providerId="ADAL" clId="{3BF95217-4FA3-4DEE-A148-B65CC618412B}" dt="2022-08-28T17:50:12.564" v="2114" actId="1076"/>
          <ac:spMkLst>
            <pc:docMk/>
            <pc:sldMk cId="3892615342" sldId="294"/>
            <ac:spMk id="17" creationId="{98B7D69A-3289-93A2-093F-C626F693DCAF}"/>
          </ac:spMkLst>
        </pc:spChg>
        <pc:spChg chg="add mod">
          <ac:chgData name="Julie Chevrier" userId="b79d95cb-10c1-42d6-8c81-0cd1b3129e83" providerId="ADAL" clId="{3BF95217-4FA3-4DEE-A148-B65CC618412B}" dt="2022-08-28T17:50:45.884" v="2122" actId="1076"/>
          <ac:spMkLst>
            <pc:docMk/>
            <pc:sldMk cId="3892615342" sldId="294"/>
            <ac:spMk id="23" creationId="{1A5514DD-221E-0EF3-16AD-9016BCF29B7D}"/>
          </ac:spMkLst>
        </pc:spChg>
        <pc:spChg chg="add mod">
          <ac:chgData name="Julie Chevrier" userId="b79d95cb-10c1-42d6-8c81-0cd1b3129e83" providerId="ADAL" clId="{3BF95217-4FA3-4DEE-A148-B65CC618412B}" dt="2022-08-28T17:50:50.441" v="2123" actId="1076"/>
          <ac:spMkLst>
            <pc:docMk/>
            <pc:sldMk cId="3892615342" sldId="294"/>
            <ac:spMk id="24" creationId="{A4F19151-C7A2-42C9-998F-61CD8CE7762F}"/>
          </ac:spMkLst>
        </pc:spChg>
        <pc:spChg chg="add del">
          <ac:chgData name="Julie Chevrier" userId="b79d95cb-10c1-42d6-8c81-0cd1b3129e83" providerId="ADAL" clId="{3BF95217-4FA3-4DEE-A148-B65CC618412B}" dt="2022-08-28T17:49:31.008" v="2108" actId="26606"/>
          <ac:spMkLst>
            <pc:docMk/>
            <pc:sldMk cId="3892615342" sldId="294"/>
            <ac:spMk id="4105" creationId="{57886309-8F28-488F-8BA9-0BF7494C8DDC}"/>
          </ac:spMkLst>
        </pc:spChg>
        <pc:spChg chg="add del">
          <ac:chgData name="Julie Chevrier" userId="b79d95cb-10c1-42d6-8c81-0cd1b3129e83" providerId="ADAL" clId="{3BF95217-4FA3-4DEE-A148-B65CC618412B}" dt="2022-08-28T17:49:31.008" v="2108" actId="26606"/>
          <ac:spMkLst>
            <pc:docMk/>
            <pc:sldMk cId="3892615342" sldId="294"/>
            <ac:spMk id="4107" creationId="{10D5ABE4-8A47-4A84-9DB4-CCB7A3D42258}"/>
          </ac:spMkLst>
        </pc:spChg>
        <pc:spChg chg="add del">
          <ac:chgData name="Julie Chevrier" userId="b79d95cb-10c1-42d6-8c81-0cd1b3129e83" providerId="ADAL" clId="{3BF95217-4FA3-4DEE-A148-B65CC618412B}" dt="2022-08-28T17:49:31.008" v="2108" actId="26606"/>
          <ac:spMkLst>
            <pc:docMk/>
            <pc:sldMk cId="3892615342" sldId="294"/>
            <ac:spMk id="4109" creationId="{D8EB06DC-2D36-4101-B5B2-45B5B1EEC588}"/>
          </ac:spMkLst>
        </pc:spChg>
        <pc:spChg chg="add">
          <ac:chgData name="Julie Chevrier" userId="b79d95cb-10c1-42d6-8c81-0cd1b3129e83" providerId="ADAL" clId="{3BF95217-4FA3-4DEE-A148-B65CC618412B}" dt="2022-08-28T17:49:31.008" v="2108" actId="26606"/>
          <ac:spMkLst>
            <pc:docMk/>
            <pc:sldMk cId="3892615342" sldId="294"/>
            <ac:spMk id="4114" creationId="{910015B9-6046-41B8-83BD-71778D2F9798}"/>
          </ac:spMkLst>
        </pc:spChg>
        <pc:spChg chg="add">
          <ac:chgData name="Julie Chevrier" userId="b79d95cb-10c1-42d6-8c81-0cd1b3129e83" providerId="ADAL" clId="{3BF95217-4FA3-4DEE-A148-B65CC618412B}" dt="2022-08-28T17:49:31.008" v="2108" actId="26606"/>
          <ac:spMkLst>
            <pc:docMk/>
            <pc:sldMk cId="3892615342" sldId="294"/>
            <ac:spMk id="4116" creationId="{53908232-52E2-4794-A6C1-54300FB98919}"/>
          </ac:spMkLst>
        </pc:spChg>
        <pc:spChg chg="add">
          <ac:chgData name="Julie Chevrier" userId="b79d95cb-10c1-42d6-8c81-0cd1b3129e83" providerId="ADAL" clId="{3BF95217-4FA3-4DEE-A148-B65CC618412B}" dt="2022-08-28T17:49:31.008" v="2108" actId="26606"/>
          <ac:spMkLst>
            <pc:docMk/>
            <pc:sldMk cId="3892615342" sldId="294"/>
            <ac:spMk id="4118" creationId="{D2B9299F-BED7-44C5-9CC5-E542F9193C2F}"/>
          </ac:spMkLst>
        </pc:spChg>
        <pc:spChg chg="add">
          <ac:chgData name="Julie Chevrier" userId="b79d95cb-10c1-42d6-8c81-0cd1b3129e83" providerId="ADAL" clId="{3BF95217-4FA3-4DEE-A148-B65CC618412B}" dt="2022-08-28T17:49:31.008" v="2108" actId="26606"/>
          <ac:spMkLst>
            <pc:docMk/>
            <pc:sldMk cId="3892615342" sldId="294"/>
            <ac:spMk id="4120" creationId="{00401440-1DC9-4C9E-A3BA-4DECEEB46503}"/>
          </ac:spMkLst>
        </pc:spChg>
        <pc:spChg chg="add">
          <ac:chgData name="Julie Chevrier" userId="b79d95cb-10c1-42d6-8c81-0cd1b3129e83" providerId="ADAL" clId="{3BF95217-4FA3-4DEE-A148-B65CC618412B}" dt="2022-08-28T17:49:31.008" v="2108" actId="26606"/>
          <ac:spMkLst>
            <pc:docMk/>
            <pc:sldMk cId="3892615342" sldId="294"/>
            <ac:spMk id="4124" creationId="{36B822CC-7DA9-4417-AA94-64CEB676F0B8}"/>
          </ac:spMkLst>
        </pc:spChg>
        <pc:spChg chg="add">
          <ac:chgData name="Julie Chevrier" userId="b79d95cb-10c1-42d6-8c81-0cd1b3129e83" providerId="ADAL" clId="{3BF95217-4FA3-4DEE-A148-B65CC618412B}" dt="2022-08-28T17:49:31.008" v="2108" actId="26606"/>
          <ac:spMkLst>
            <pc:docMk/>
            <pc:sldMk cId="3892615342" sldId="294"/>
            <ac:spMk id="4126" creationId="{AFA01E88-71CC-4FF3-9E81-51E0C32B45E4}"/>
          </ac:spMkLst>
        </pc:spChg>
        <pc:picChg chg="add mod ord">
          <ac:chgData name="Julie Chevrier" userId="b79d95cb-10c1-42d6-8c81-0cd1b3129e83" providerId="ADAL" clId="{3BF95217-4FA3-4DEE-A148-B65CC618412B}" dt="2022-08-28T17:49:31.008" v="2108" actId="26606"/>
          <ac:picMkLst>
            <pc:docMk/>
            <pc:sldMk cId="3892615342" sldId="294"/>
            <ac:picMk id="4098" creationId="{A1321FA6-58CD-DCCB-5217-ACB803427E20}"/>
          </ac:picMkLst>
        </pc:picChg>
        <pc:picChg chg="add mod ord">
          <ac:chgData name="Julie Chevrier" userId="b79d95cb-10c1-42d6-8c81-0cd1b3129e83" providerId="ADAL" clId="{3BF95217-4FA3-4DEE-A148-B65CC618412B}" dt="2022-08-28T17:49:31.008" v="2108" actId="26606"/>
          <ac:picMkLst>
            <pc:docMk/>
            <pc:sldMk cId="3892615342" sldId="294"/>
            <ac:picMk id="4100" creationId="{E0D35CBB-6A06-592D-08B3-33BCB930F3E9}"/>
          </ac:picMkLst>
        </pc:picChg>
        <pc:cxnChg chg="add mod">
          <ac:chgData name="Julie Chevrier" userId="b79d95cb-10c1-42d6-8c81-0cd1b3129e83" providerId="ADAL" clId="{3BF95217-4FA3-4DEE-A148-B65CC618412B}" dt="2022-08-28T17:50:21.246" v="2115" actId="14100"/>
          <ac:cxnSpMkLst>
            <pc:docMk/>
            <pc:sldMk cId="3892615342" sldId="294"/>
            <ac:cxnSpMk id="15" creationId="{5B9A8C82-5E79-261F-841F-6072E4C76BC3}"/>
          </ac:cxnSpMkLst>
        </pc:cxnChg>
        <pc:cxnChg chg="add mod">
          <ac:chgData name="Julie Chevrier" userId="b79d95cb-10c1-42d6-8c81-0cd1b3129e83" providerId="ADAL" clId="{3BF95217-4FA3-4DEE-A148-B65CC618412B}" dt="2022-08-28T17:50:37.484" v="2120" actId="14100"/>
          <ac:cxnSpMkLst>
            <pc:docMk/>
            <pc:sldMk cId="3892615342" sldId="294"/>
            <ac:cxnSpMk id="20" creationId="{E5CB5835-4505-98F4-0A49-82B21E1564E5}"/>
          </ac:cxnSpMkLst>
        </pc:cxnChg>
        <pc:cxnChg chg="add">
          <ac:chgData name="Julie Chevrier" userId="b79d95cb-10c1-42d6-8c81-0cd1b3129e83" providerId="ADAL" clId="{3BF95217-4FA3-4DEE-A148-B65CC618412B}" dt="2022-08-28T17:49:31.008" v="2108" actId="26606"/>
          <ac:cxnSpMkLst>
            <pc:docMk/>
            <pc:sldMk cId="3892615342" sldId="294"/>
            <ac:cxnSpMk id="4122" creationId="{EEE3F140-02CB-4BBC-ABC0-8BF046C9D1B8}"/>
          </ac:cxnSpMkLst>
        </pc:cxnChg>
      </pc:sldChg>
      <pc:sldChg chg="addSp modSp new del mod">
        <pc:chgData name="Julie Chevrier" userId="b79d95cb-10c1-42d6-8c81-0cd1b3129e83" providerId="ADAL" clId="{3BF95217-4FA3-4DEE-A148-B65CC618412B}" dt="2022-08-29T02:26:44.263" v="2242" actId="47"/>
        <pc:sldMkLst>
          <pc:docMk/>
          <pc:sldMk cId="3394657192" sldId="295"/>
        </pc:sldMkLst>
        <pc:picChg chg="add mod modCrop">
          <ac:chgData name="Julie Chevrier" userId="b79d95cb-10c1-42d6-8c81-0cd1b3129e83" providerId="ADAL" clId="{3BF95217-4FA3-4DEE-A148-B65CC618412B}" dt="2022-08-29T02:25:00.171" v="2210" actId="732"/>
          <ac:picMkLst>
            <pc:docMk/>
            <pc:sldMk cId="3394657192" sldId="295"/>
            <ac:picMk id="3" creationId="{AEAC8382-BB16-5F63-CCCA-1375A4BE405A}"/>
          </ac:picMkLst>
        </pc:picChg>
        <pc:picChg chg="add mod modCrop">
          <ac:chgData name="Julie Chevrier" userId="b79d95cb-10c1-42d6-8c81-0cd1b3129e83" providerId="ADAL" clId="{3BF95217-4FA3-4DEE-A148-B65CC618412B}" dt="2022-08-29T02:25:27.102" v="2214" actId="1076"/>
          <ac:picMkLst>
            <pc:docMk/>
            <pc:sldMk cId="3394657192" sldId="295"/>
            <ac:picMk id="5" creationId="{210E82C1-C868-2E79-F735-05AE0ECD7BA4}"/>
          </ac:picMkLst>
        </pc:picChg>
      </pc:sldChg>
      <pc:sldChg chg="addSp delSp modSp new mod ord setBg modAnim setClrOvrMap">
        <pc:chgData name="Julie Chevrier" userId="b79d95cb-10c1-42d6-8c81-0cd1b3129e83" providerId="ADAL" clId="{3BF95217-4FA3-4DEE-A148-B65CC618412B}" dt="2022-08-29T02:30:59.784" v="2340" actId="171"/>
        <pc:sldMkLst>
          <pc:docMk/>
          <pc:sldMk cId="2365433474" sldId="296"/>
        </pc:sldMkLst>
        <pc:spChg chg="add mod">
          <ac:chgData name="Julie Chevrier" userId="b79d95cb-10c1-42d6-8c81-0cd1b3129e83" providerId="ADAL" clId="{3BF95217-4FA3-4DEE-A148-B65CC618412B}" dt="2022-08-29T02:27:04.958" v="2278" actId="1076"/>
          <ac:spMkLst>
            <pc:docMk/>
            <pc:sldMk cId="2365433474" sldId="296"/>
            <ac:spMk id="4" creationId="{EA3F5612-D203-3704-8068-D74E48106C51}"/>
          </ac:spMkLst>
        </pc:spChg>
        <pc:spChg chg="add del">
          <ac:chgData name="Julie Chevrier" userId="b79d95cb-10c1-42d6-8c81-0cd1b3129e83" providerId="ADAL" clId="{3BF95217-4FA3-4DEE-A148-B65CC618412B}" dt="2022-08-29T02:25:38.036" v="2218" actId="26606"/>
          <ac:spMkLst>
            <pc:docMk/>
            <pc:sldMk cId="2365433474" sldId="296"/>
            <ac:spMk id="8" creationId="{57886309-8F28-488F-8BA9-0BF7494C8DDC}"/>
          </ac:spMkLst>
        </pc:spChg>
        <pc:spChg chg="add del">
          <ac:chgData name="Julie Chevrier" userId="b79d95cb-10c1-42d6-8c81-0cd1b3129e83" providerId="ADAL" clId="{3BF95217-4FA3-4DEE-A148-B65CC618412B}" dt="2022-08-29T02:25:38.036" v="2218" actId="26606"/>
          <ac:spMkLst>
            <pc:docMk/>
            <pc:sldMk cId="2365433474" sldId="296"/>
            <ac:spMk id="10" creationId="{10D5ABE4-8A47-4A84-9DB4-CCB7A3D42258}"/>
          </ac:spMkLst>
        </pc:spChg>
        <pc:spChg chg="add del">
          <ac:chgData name="Julie Chevrier" userId="b79d95cb-10c1-42d6-8c81-0cd1b3129e83" providerId="ADAL" clId="{3BF95217-4FA3-4DEE-A148-B65CC618412B}" dt="2022-08-29T02:25:38.036" v="2218" actId="26606"/>
          <ac:spMkLst>
            <pc:docMk/>
            <pc:sldMk cId="2365433474" sldId="296"/>
            <ac:spMk id="12" creationId="{D8EB06DC-2D36-4101-B5B2-45B5B1EEC588}"/>
          </ac:spMkLst>
        </pc:spChg>
        <pc:spChg chg="add del">
          <ac:chgData name="Julie Chevrier" userId="b79d95cb-10c1-42d6-8c81-0cd1b3129e83" providerId="ADAL" clId="{3BF95217-4FA3-4DEE-A148-B65CC618412B}" dt="2022-08-29T02:25:38.986" v="2220" actId="26606"/>
          <ac:spMkLst>
            <pc:docMk/>
            <pc:sldMk cId="2365433474" sldId="296"/>
            <ac:spMk id="14" creationId="{A4308965-434A-4011-8316-8ABEFFED04CD}"/>
          </ac:spMkLst>
        </pc:spChg>
        <pc:spChg chg="add del">
          <ac:chgData name="Julie Chevrier" userId="b79d95cb-10c1-42d6-8c81-0cd1b3129e83" providerId="ADAL" clId="{3BF95217-4FA3-4DEE-A148-B65CC618412B}" dt="2022-08-29T02:25:38.986" v="2220" actId="26606"/>
          <ac:spMkLst>
            <pc:docMk/>
            <pc:sldMk cId="2365433474" sldId="296"/>
            <ac:spMk id="15" creationId="{1C910B0D-8E24-46E7-93D7-329948C60D98}"/>
          </ac:spMkLst>
        </pc:spChg>
        <pc:spChg chg="add del">
          <ac:chgData name="Julie Chevrier" userId="b79d95cb-10c1-42d6-8c81-0cd1b3129e83" providerId="ADAL" clId="{3BF95217-4FA3-4DEE-A148-B65CC618412B}" dt="2022-08-29T02:25:38.986" v="2220" actId="26606"/>
          <ac:spMkLst>
            <pc:docMk/>
            <pc:sldMk cId="2365433474" sldId="296"/>
            <ac:spMk id="16" creationId="{FF215A71-CFAF-4964-A613-D07F75FC1A61}"/>
          </ac:spMkLst>
        </pc:spChg>
        <pc:spChg chg="add del">
          <ac:chgData name="Julie Chevrier" userId="b79d95cb-10c1-42d6-8c81-0cd1b3129e83" providerId="ADAL" clId="{3BF95217-4FA3-4DEE-A148-B65CC618412B}" dt="2022-08-29T02:25:40.831" v="2222" actId="26606"/>
          <ac:spMkLst>
            <pc:docMk/>
            <pc:sldMk cId="2365433474" sldId="296"/>
            <ac:spMk id="18" creationId="{5E22EDAF-5B6B-4EDA-874A-D2323A56311E}"/>
          </ac:spMkLst>
        </pc:spChg>
        <pc:spChg chg="add del">
          <ac:chgData name="Julie Chevrier" userId="b79d95cb-10c1-42d6-8c81-0cd1b3129e83" providerId="ADAL" clId="{3BF95217-4FA3-4DEE-A148-B65CC618412B}" dt="2022-08-29T02:25:40.831" v="2222" actId="26606"/>
          <ac:spMkLst>
            <pc:docMk/>
            <pc:sldMk cId="2365433474" sldId="296"/>
            <ac:spMk id="19" creationId="{447093E9-0FF5-4C8A-87CA-1A77A8A8AAD6}"/>
          </ac:spMkLst>
        </pc:spChg>
        <pc:spChg chg="add del">
          <ac:chgData name="Julie Chevrier" userId="b79d95cb-10c1-42d6-8c81-0cd1b3129e83" providerId="ADAL" clId="{3BF95217-4FA3-4DEE-A148-B65CC618412B}" dt="2022-08-29T02:25:40.831" v="2222" actId="26606"/>
          <ac:spMkLst>
            <pc:docMk/>
            <pc:sldMk cId="2365433474" sldId="296"/>
            <ac:spMk id="20" creationId="{1531B9EF-E1F9-40FE-9CC0-C4C5F70253C7}"/>
          </ac:spMkLst>
        </pc:spChg>
        <pc:spChg chg="add del">
          <ac:chgData name="Julie Chevrier" userId="b79d95cb-10c1-42d6-8c81-0cd1b3129e83" providerId="ADAL" clId="{3BF95217-4FA3-4DEE-A148-B65CC618412B}" dt="2022-08-29T02:25:40.831" v="2222" actId="26606"/>
          <ac:spMkLst>
            <pc:docMk/>
            <pc:sldMk cId="2365433474" sldId="296"/>
            <ac:spMk id="21" creationId="{A8457049-EBE6-4D4A-9603-74419DBBE784}"/>
          </ac:spMkLst>
        </pc:spChg>
        <pc:spChg chg="add del">
          <ac:chgData name="Julie Chevrier" userId="b79d95cb-10c1-42d6-8c81-0cd1b3129e83" providerId="ADAL" clId="{3BF95217-4FA3-4DEE-A148-B65CC618412B}" dt="2022-08-29T02:25:40.831" v="2222" actId="26606"/>
          <ac:spMkLst>
            <pc:docMk/>
            <pc:sldMk cId="2365433474" sldId="296"/>
            <ac:spMk id="22" creationId="{D54EC586-DBC6-420F-A910-59AC50ABF982}"/>
          </ac:spMkLst>
        </pc:spChg>
        <pc:spChg chg="add mod">
          <ac:chgData name="Julie Chevrier" userId="b79d95cb-10c1-42d6-8c81-0cd1b3129e83" providerId="ADAL" clId="{3BF95217-4FA3-4DEE-A148-B65CC618412B}" dt="2022-08-29T02:27:23.151" v="2283" actId="20577"/>
          <ac:spMkLst>
            <pc:docMk/>
            <pc:sldMk cId="2365433474" sldId="296"/>
            <ac:spMk id="23" creationId="{F14077F4-41A9-2FDF-E2AA-27AD671F2788}"/>
          </ac:spMkLst>
        </pc:spChg>
        <pc:spChg chg="add del">
          <ac:chgData name="Julie Chevrier" userId="b79d95cb-10c1-42d6-8c81-0cd1b3129e83" providerId="ADAL" clId="{3BF95217-4FA3-4DEE-A148-B65CC618412B}" dt="2022-08-29T02:25:43.791" v="2224" actId="26606"/>
          <ac:spMkLst>
            <pc:docMk/>
            <pc:sldMk cId="2365433474" sldId="296"/>
            <ac:spMk id="24" creationId="{A4308965-434A-4011-8316-8ABEFFED04CD}"/>
          </ac:spMkLst>
        </pc:spChg>
        <pc:spChg chg="add del">
          <ac:chgData name="Julie Chevrier" userId="b79d95cb-10c1-42d6-8c81-0cd1b3129e83" providerId="ADAL" clId="{3BF95217-4FA3-4DEE-A148-B65CC618412B}" dt="2022-08-29T02:25:43.791" v="2224" actId="26606"/>
          <ac:spMkLst>
            <pc:docMk/>
            <pc:sldMk cId="2365433474" sldId="296"/>
            <ac:spMk id="25" creationId="{1C910B0D-8E24-46E7-93D7-329948C60D98}"/>
          </ac:spMkLst>
        </pc:spChg>
        <pc:spChg chg="add del">
          <ac:chgData name="Julie Chevrier" userId="b79d95cb-10c1-42d6-8c81-0cd1b3129e83" providerId="ADAL" clId="{3BF95217-4FA3-4DEE-A148-B65CC618412B}" dt="2022-08-29T02:25:43.791" v="2224" actId="26606"/>
          <ac:spMkLst>
            <pc:docMk/>
            <pc:sldMk cId="2365433474" sldId="296"/>
            <ac:spMk id="26" creationId="{FF215A71-CFAF-4964-A613-D07F75FC1A61}"/>
          </ac:spMkLst>
        </pc:spChg>
        <pc:spChg chg="add del">
          <ac:chgData name="Julie Chevrier" userId="b79d95cb-10c1-42d6-8c81-0cd1b3129e83" providerId="ADAL" clId="{3BF95217-4FA3-4DEE-A148-B65CC618412B}" dt="2022-08-29T02:26:10.675" v="2231" actId="26606"/>
          <ac:spMkLst>
            <pc:docMk/>
            <pc:sldMk cId="2365433474" sldId="296"/>
            <ac:spMk id="28" creationId="{57886309-8F28-488F-8BA9-0BF7494C8DDC}"/>
          </ac:spMkLst>
        </pc:spChg>
        <pc:spChg chg="add del">
          <ac:chgData name="Julie Chevrier" userId="b79d95cb-10c1-42d6-8c81-0cd1b3129e83" providerId="ADAL" clId="{3BF95217-4FA3-4DEE-A148-B65CC618412B}" dt="2022-08-29T02:26:10.675" v="2231" actId="26606"/>
          <ac:spMkLst>
            <pc:docMk/>
            <pc:sldMk cId="2365433474" sldId="296"/>
            <ac:spMk id="29" creationId="{10D5ABE4-8A47-4A84-9DB4-CCB7A3D42258}"/>
          </ac:spMkLst>
        </pc:spChg>
        <pc:spChg chg="add del">
          <ac:chgData name="Julie Chevrier" userId="b79d95cb-10c1-42d6-8c81-0cd1b3129e83" providerId="ADAL" clId="{3BF95217-4FA3-4DEE-A148-B65CC618412B}" dt="2022-08-29T02:26:10.675" v="2231" actId="26606"/>
          <ac:spMkLst>
            <pc:docMk/>
            <pc:sldMk cId="2365433474" sldId="296"/>
            <ac:spMk id="30" creationId="{D8EB06DC-2D36-4101-B5B2-45B5B1EEC588}"/>
          </ac:spMkLst>
        </pc:spChg>
        <pc:spChg chg="add">
          <ac:chgData name="Julie Chevrier" userId="b79d95cb-10c1-42d6-8c81-0cd1b3129e83" providerId="ADAL" clId="{3BF95217-4FA3-4DEE-A148-B65CC618412B}" dt="2022-08-29T02:26:10.675" v="2231" actId="26606"/>
          <ac:spMkLst>
            <pc:docMk/>
            <pc:sldMk cId="2365433474" sldId="296"/>
            <ac:spMk id="35" creationId="{A4308965-434A-4011-8316-8ABEFFED04CD}"/>
          </ac:spMkLst>
        </pc:spChg>
        <pc:picChg chg="add mod ord">
          <ac:chgData name="Julie Chevrier" userId="b79d95cb-10c1-42d6-8c81-0cd1b3129e83" providerId="ADAL" clId="{3BF95217-4FA3-4DEE-A148-B65CC618412B}" dt="2022-08-29T02:27:11.663" v="2279" actId="1076"/>
          <ac:picMkLst>
            <pc:docMk/>
            <pc:sldMk cId="2365433474" sldId="296"/>
            <ac:picMk id="2" creationId="{882BFBA9-DC46-349C-EF05-C0350DEF3F79}"/>
          </ac:picMkLst>
        </pc:picChg>
        <pc:picChg chg="add mod ord">
          <ac:chgData name="Julie Chevrier" userId="b79d95cb-10c1-42d6-8c81-0cd1b3129e83" providerId="ADAL" clId="{3BF95217-4FA3-4DEE-A148-B65CC618412B}" dt="2022-08-29T02:30:50.122" v="2336" actId="1076"/>
          <ac:picMkLst>
            <pc:docMk/>
            <pc:sldMk cId="2365433474" sldId="296"/>
            <ac:picMk id="3" creationId="{75B66EA2-6969-EEA6-7772-66A861C4A0AD}"/>
          </ac:picMkLst>
        </pc:picChg>
        <pc:picChg chg="add mod ord">
          <ac:chgData name="Julie Chevrier" userId="b79d95cb-10c1-42d6-8c81-0cd1b3129e83" providerId="ADAL" clId="{3BF95217-4FA3-4DEE-A148-B65CC618412B}" dt="2022-08-29T02:30:59.784" v="2340" actId="171"/>
          <ac:picMkLst>
            <pc:docMk/>
            <pc:sldMk cId="2365433474" sldId="296"/>
            <ac:picMk id="27" creationId="{5BCD3FF4-7DF4-157C-E211-7A9C067E7234}"/>
          </ac:picMkLst>
        </pc:picChg>
        <pc:cxnChg chg="add del">
          <ac:chgData name="Julie Chevrier" userId="b79d95cb-10c1-42d6-8c81-0cd1b3129e83" providerId="ADAL" clId="{3BF95217-4FA3-4DEE-A148-B65CC618412B}" dt="2022-08-29T02:28:12.715" v="2288" actId="478"/>
          <ac:cxnSpMkLst>
            <pc:docMk/>
            <pc:sldMk cId="2365433474" sldId="296"/>
            <ac:cxnSpMk id="6" creationId="{2A4A8AF4-B653-C6F8-94DC-68574B991ECD}"/>
          </ac:cxnSpMkLst>
        </pc:cxnChg>
        <pc:cxnChg chg="add mod">
          <ac:chgData name="Julie Chevrier" userId="b79d95cb-10c1-42d6-8c81-0cd1b3129e83" providerId="ADAL" clId="{3BF95217-4FA3-4DEE-A148-B65CC618412B}" dt="2022-08-29T02:28:49.527" v="2296" actId="1582"/>
          <ac:cxnSpMkLst>
            <pc:docMk/>
            <pc:sldMk cId="2365433474" sldId="296"/>
            <ac:cxnSpMk id="9" creationId="{80F87FDF-0EDD-32B5-8D92-9696979ED754}"/>
          </ac:cxnSpMkLst>
        </pc:cxnChg>
        <pc:cxnChg chg="add mod">
          <ac:chgData name="Julie Chevrier" userId="b79d95cb-10c1-42d6-8c81-0cd1b3129e83" providerId="ADAL" clId="{3BF95217-4FA3-4DEE-A148-B65CC618412B}" dt="2022-08-29T02:29:02.969" v="2300" actId="14100"/>
          <ac:cxnSpMkLst>
            <pc:docMk/>
            <pc:sldMk cId="2365433474" sldId="296"/>
            <ac:cxnSpMk id="31" creationId="{E1F91826-7B14-2148-09E3-C5998A6EA4A5}"/>
          </ac:cxnSpMkLst>
        </pc:cxnChg>
        <pc:cxnChg chg="add mod">
          <ac:chgData name="Julie Chevrier" userId="b79d95cb-10c1-42d6-8c81-0cd1b3129e83" providerId="ADAL" clId="{3BF95217-4FA3-4DEE-A148-B65CC618412B}" dt="2022-08-29T02:29:13.519" v="2303" actId="14100"/>
          <ac:cxnSpMkLst>
            <pc:docMk/>
            <pc:sldMk cId="2365433474" sldId="296"/>
            <ac:cxnSpMk id="32" creationId="{1D53D9B2-9A30-66B4-D312-DC1C93824A2C}"/>
          </ac:cxnSpMkLst>
        </pc:cxnChg>
        <pc:cxnChg chg="add mod">
          <ac:chgData name="Julie Chevrier" userId="b79d95cb-10c1-42d6-8c81-0cd1b3129e83" providerId="ADAL" clId="{3BF95217-4FA3-4DEE-A148-B65CC618412B}" dt="2022-08-29T02:29:22.003" v="2306" actId="14100"/>
          <ac:cxnSpMkLst>
            <pc:docMk/>
            <pc:sldMk cId="2365433474" sldId="296"/>
            <ac:cxnSpMk id="34" creationId="{471A0526-F4BB-1B39-C912-976E7F133960}"/>
          </ac:cxnSpMkLst>
        </pc:cxnChg>
        <pc:cxnChg chg="add mod">
          <ac:chgData name="Julie Chevrier" userId="b79d95cb-10c1-42d6-8c81-0cd1b3129e83" providerId="ADAL" clId="{3BF95217-4FA3-4DEE-A148-B65CC618412B}" dt="2022-08-29T02:29:29.783" v="2309" actId="14100"/>
          <ac:cxnSpMkLst>
            <pc:docMk/>
            <pc:sldMk cId="2365433474" sldId="296"/>
            <ac:cxnSpMk id="36" creationId="{1391CFE8-3470-FBE6-3EDA-3F1CB20B4EF0}"/>
          </ac:cxnSpMkLst>
        </pc:cxnChg>
        <pc:cxnChg chg="add mod">
          <ac:chgData name="Julie Chevrier" userId="b79d95cb-10c1-42d6-8c81-0cd1b3129e83" providerId="ADAL" clId="{3BF95217-4FA3-4DEE-A148-B65CC618412B}" dt="2022-08-29T02:29:55.096" v="2315" actId="14100"/>
          <ac:cxnSpMkLst>
            <pc:docMk/>
            <pc:sldMk cId="2365433474" sldId="296"/>
            <ac:cxnSpMk id="38" creationId="{F33B6827-DDFC-02CF-791E-25A0CEF0D8B9}"/>
          </ac:cxnSpMkLst>
        </pc:cxnChg>
      </pc:sldChg>
    </pc:docChg>
  </pc:docChgLst>
  <pc:docChgLst>
    <pc:chgData name="Julie Chevrier" userId="b79d95cb-10c1-42d6-8c81-0cd1b3129e83" providerId="ADAL" clId="{5AC5CCD7-5E5B-43A6-86C9-235D5A527F65}"/>
    <pc:docChg chg="custSel modSld">
      <pc:chgData name="Julie Chevrier" userId="b79d95cb-10c1-42d6-8c81-0cd1b3129e83" providerId="ADAL" clId="{5AC5CCD7-5E5B-43A6-86C9-235D5A527F65}" dt="2021-05-03T17:26:02.218" v="4" actId="478"/>
      <pc:docMkLst>
        <pc:docMk/>
      </pc:docMkLst>
      <pc:sldChg chg="addSp delSp modSp mod">
        <pc:chgData name="Julie Chevrier" userId="b79d95cb-10c1-42d6-8c81-0cd1b3129e83" providerId="ADAL" clId="{5AC5CCD7-5E5B-43A6-86C9-235D5A527F65}" dt="2021-05-03T17:26:02.218" v="4" actId="478"/>
        <pc:sldMkLst>
          <pc:docMk/>
          <pc:sldMk cId="1200740580" sldId="286"/>
        </pc:sldMkLst>
        <pc:spChg chg="add del mod">
          <ac:chgData name="Julie Chevrier" userId="b79d95cb-10c1-42d6-8c81-0cd1b3129e83" providerId="ADAL" clId="{5AC5CCD7-5E5B-43A6-86C9-235D5A527F65}" dt="2021-05-03T17:26:01.059" v="3" actId="478"/>
          <ac:spMkLst>
            <pc:docMk/>
            <pc:sldMk cId="1200740580" sldId="286"/>
            <ac:spMk id="6" creationId="{D741185C-16F9-4B94-B927-86ACDB9B6FEC}"/>
          </ac:spMkLst>
        </pc:spChg>
        <pc:picChg chg="add del mod">
          <ac:chgData name="Julie Chevrier" userId="b79d95cb-10c1-42d6-8c81-0cd1b3129e83" providerId="ADAL" clId="{5AC5CCD7-5E5B-43A6-86C9-235D5A527F65}" dt="2021-05-03T17:26:02.218" v="4" actId="478"/>
          <ac:picMkLst>
            <pc:docMk/>
            <pc:sldMk cId="1200740580" sldId="286"/>
            <ac:picMk id="5" creationId="{FC4FFC75-17CC-4F23-8642-A7B6A6CCE600}"/>
          </ac:picMkLst>
        </pc:picChg>
      </pc:sldChg>
    </pc:docChg>
  </pc:docChgLst>
  <pc:docChgLst>
    <pc:chgData name="Julie Chevrier" userId="b79d95cb-10c1-42d6-8c81-0cd1b3129e83" providerId="ADAL" clId="{737315E8-F2B7-4D19-A31F-757F9D5D94EF}"/>
    <pc:docChg chg="addSld modSld">
      <pc:chgData name="Julie Chevrier" userId="b79d95cb-10c1-42d6-8c81-0cd1b3129e83" providerId="ADAL" clId="{737315E8-F2B7-4D19-A31F-757F9D5D94EF}" dt="2022-02-11T20:24:01.922" v="13" actId="1076"/>
      <pc:docMkLst>
        <pc:docMk/>
      </pc:docMkLst>
      <pc:sldChg chg="addSp modSp new mod">
        <pc:chgData name="Julie Chevrier" userId="b79d95cb-10c1-42d6-8c81-0cd1b3129e83" providerId="ADAL" clId="{737315E8-F2B7-4D19-A31F-757F9D5D94EF}" dt="2022-02-11T20:24:01.922" v="13" actId="1076"/>
        <pc:sldMkLst>
          <pc:docMk/>
          <pc:sldMk cId="3086183637" sldId="289"/>
        </pc:sldMkLst>
        <pc:spChg chg="add mod">
          <ac:chgData name="Julie Chevrier" userId="b79d95cb-10c1-42d6-8c81-0cd1b3129e83" providerId="ADAL" clId="{737315E8-F2B7-4D19-A31F-757F9D5D94EF}" dt="2022-02-11T20:24:01.922" v="13" actId="1076"/>
          <ac:spMkLst>
            <pc:docMk/>
            <pc:sldMk cId="3086183637" sldId="289"/>
            <ac:spMk id="3" creationId="{978C4C14-90FD-4657-A5A9-2D60C212117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8T16:26:27.414"/>
    </inkml:context>
    <inkml:brush xml:id="br0">
      <inkml:brushProperty name="width" value="0.05" units="cm"/>
      <inkml:brushProperty name="height" value="0.05" units="cm"/>
    </inkml:brush>
  </inkml:definitions>
  <inkml:trace contextRef="#ctx0" brushRef="#br0">0 1 24575,'4'2'0,"-1"0"0,1 0 0,-1 1 0,0-1 0,1 1 0,-1 0 0,-1 0 0,1 0 0,4 6 0,-6-9 0,15 23 0,-1 1 0,-1 1 0,-2 0 0,11 26 0,3 7 0,-8-17 0,20 68 0,-12-43 0,-17-48 0,-2 0 0,0 1 0,3 20 0,2 3 0,1 14 0,-6 4 0,29 170 0,-29-202 0,-2 0 0,2 37 0,1-7 0,1-1 0,3 1 0,23 63 0,-8-29 0,-22-65 0,-1 0 0,-1 0 0,-2 1 0,-3 52 0,0-11 0,3 8 0,1-24 0,-8 79 0,4-117 0,-1-1 0,-1 0 0,0 0 0,-1-1 0,0 1 0,-1-1 0,-1 0 0,-15 22 0,17-26 0,1 0 0,0 0 0,0 0 0,-3 15 0,-5 13 0,-31 49 0,20-42 0,8-4 0,13-32 0,-1 1 0,0-1 0,-9 15 0,7-13 0,0 1 0,1-1 0,0 0 0,-4 19 0,5-16 0,-1-1 0,0 0 0,-9 16 0,-33 63 0,45-89 18,0-1-1,-1 1 1,1-1-1,0 1 1,0-1-1,-1 0 1,1 0 0,-1 1-1,1-1 1,-1 0-1,1 0 1,-1-1-1,1 1 1,-1 0-1,0 0 1,0-1-1,1 1 1,-4-1-1,-35 2-1061,33-2 390,-6-1-6172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8T16:27:13.052"/>
    </inkml:context>
    <inkml:brush xml:id="br0">
      <inkml:brushProperty name="width" value="0.1" units="cm"/>
      <inkml:brushProperty name="height" value="0.6" units="cm"/>
      <inkml:brushProperty name="color" value="#008C3A"/>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8T16:27:50.769"/>
    </inkml:context>
    <inkml:brush xml:id="br0">
      <inkml:brushProperty name="width" value="0.5" units="cm"/>
      <inkml:brushProperty name="height" value="1" units="cm"/>
      <inkml:brushProperty name="color" value="#00B44B"/>
      <inkml:brushProperty name="tip" value="rectangle"/>
      <inkml:brushProperty name="rasterOp" value="maskPen"/>
      <inkml:brushProperty name="ignorePressure" value="1"/>
    </inkml:brush>
  </inkml:definitions>
  <inkml:trace contextRef="#ctx0" brushRef="#br0">3207 1453,'-41'-43,"19"18,-1 1,-1 2,-1 0,-45-30,-25-2,-2 5,-113-42,-215-41,404 126,0 1,0 1,0 1,-1 1,1 1,0 1,-26 2,40 1,-1-1,1 1,0 0,0 1,1-1,-1 2,1-1,-11 9,-3 2,-54 34,39-27,1 1,1 2,-33 31,-52 47,30-29,1 21,63-72,-129 112,47-64,84-53,0 0,2 2,0 0,-28 38,-26 27,26-34,2 2,-76 118,110-147,0-1,2 1,-13 44,1-5,9-28,1 2,2-1,1 2,2-1,1 1,0 73,14 99,-3-167,1 0,22 77,13 37,-36-143,0-1,1 0,0-1,1 0,0 0,14 16,60 59,-33-37,-19-22,1-2,62 42,-37-29,-43-30,0-2,1 0,0 0,0-1,0-1,22 6,85 12,-97-18,-1 1,0 1,0 1,25 13,-18-8,21 13,-39-19,1 0,0-2,0 1,0-1,18 4,94 9,-71-12,46 3,150-8,-113-3,600 2,-712-1,0-1,0-1,0-1,37-11,89-40,-16 5,-108 42,0 1,0 2,34-4,-47 7,0 0,-1 0,1-2,-1 0,1 0,14-8,69-43,-66 37,46-35,-51 34,45-25,-53 33,0 0,0 0,-1-2,-1 0,0-1,-1 0,0-1,12-19,6-12,42-83,-64 106,0-1,-2-1,-1 0,6-32,-10 42,1-12,-1-1,-1 1,-1-1,-5-52,-27-105,-44-81,39 152,30 91,1 0,2-1,-2-33,4 43,0 8,0 0,-1 0,0 0,0 1,0-1,-1 1,0-1,0 1,-1 0,1 0,-6-5,-12-20,-9-20,12 21,1 0,-20-48,28 57,-18-32,-2-3,4 9,17 33,1-1,-10-24,13 29,-1-1,0 1,0-1,-12-14,9 14,1-1,-11-21,-92-197,100 211,-1 1,0 0,-2 0,0 1,-22-21,3 2,16 17,-1 1,-1 0,0 2,-1 0,-1 1,-31-17,30 18,0 0,0-1,-28-27,36 31,1 0,-2 1,1 1,-1 0,-1 1,-20-7,-96-23,119 34,-2-1,0-2,1 0,-1 0,1-1,0-1,1 0,-21-18,16 12,-2 1,-24-13,-11-2,10 4,-69-26,92 44,-1 1,1 2,-1 0,0 1,0 1,0 1,1 1,-1 1,-23 5,23-2,1 2,-29 11,-4 3,-74 18,43-14,-112 49,152-51,31-16,1 0,-1 0,0-2,0 1,0-2,-1 0,1-1,-16 2,-248-3,136-4,131 2,0-1,-1-1,1 1,0-2,0 1,1-2,-12-4,-6-5,-32-19,34 16,-42-17,62 31,-1 0,1 0,-1 0,0 1,0 0,0 0,0 1,0 0,0 0,0 1,0-1,1 2,-1-1,0 1,0 0,1 0,-1 1,1 0,-12 7,-2 4,0 1,0 1,2 1,-20 22,32-32,0-1,1 1,0 0,0 1,1-1,0 1,0 0,1 0,0 0,-3 14,1-2,2 0,-2 40,4 378,3-208,-2-207,1 0,1 0,5 24,-6-44,0 0,-1 0,1 0,-1 0,0 0,0 1,0-1,-1 0,1 0,0 0,-1 0,0 0,0 0,0 0,0-1,-2 5,1-5,0 0,0 0,1 0,-1 0,0-1,-1 1,1-1,0 1,0-1,-1 0,1 1,0-1,-1-1,1 1,-1 0,1-1,-1 1,0-1,-4 1,-2-2,0 1,0-1,0-1,0 1,-18-7,-17-3,11 7,0 1,0 2,-51 4,69-1,0 1,0 0,1 1,-1 0,1 1,-21 11,32-13,0-1,0 0,0 1,1-1,-1 1,1 0,0 0,0 0,0 0,0 1,0-1,1 0,-1 1,1-1,0 1,0-1,0 1,0 6,-1 9,1-1,2 29,0-25,3 153,-2-157,2 1,0-2,1 1,8 19,8 30,-18-55,1 0,0-1,0 1,2 0,-1-1,1 0,1-1,0 1,0-1,1-1,0 1,1-1,0-1,1 1,-1-2,2 1,12 6,22 17,-33-22,1 0,23 12,-35-21,1 1,0-1,-1 1,1 0,-1 0,0 0,1 0,-1 0,0 0,1 0,-1 0,0 1,0-1,0 0,0 1,0-1,0 1,-1-1,1 1,0-1,0 4,-1-3,0 0,0 0,-1 0,1 0,-1 0,1 0,-1 0,0 0,1 0,-1 0,0 0,0-1,-1 1,1 0,0-1,-1 1,-1 2,-14 13,12-13,0 1,1-1,0 1,0 0,0 0,1 0,0 0,-1 0,2 1,-1 0,1-1,0 1,0 0,-1 7,0 21,1 0,4 47,0-19,-2-48,1 0,0 0,1-1,0 1,5 15,-6-26,1 1,-1-1,0 1,1-1,0 0,0 1,0-1,0 0,0 0,1-1,-1 1,1 0,0-1,-1 0,1 1,0-1,1 0,-1 0,0-1,0 1,1-1,-1 0,7 2,19 0,0-1,1-2,38-3,5-1,8 3,141 3,-207 0,0 0,-1 2,0 0,1 0,-2 1,1 1,-1 1,1 0,-2 0,1 1,-1 1,0 0,17 18,-7-5,-2 2,0 0,-1 1,-2 1,22 41,-34-57,-1 0,0 1,-1-1,0 1,-1-1,3 22,-4 1,-2 32,0-41,0 1,2-1,5 32,-4-44,1 0,1 0,0-1,1 1,0-1,1 0,0 0,1-1,0 1,15 15,-15-19,-1 0,1-1,1 0,-1-1,1 1,0-1,0-1,1 1,0-1,-1-1,1 0,0 0,1-1,14 2,124-2,-85-3,-49-1,0 0,-1 0,1-2,-1 1,0-2,0 0,-1 0,24-14,7-3,7-6,-37 20,1 0,17-8,-15 10,1 0,0 1,0 1,0 0,0 1,1 1,20 0,-11 1,1 2,47 8,-62-6,0 0,-1 1,1 1,-1 0,0 0,0 1,20 15,-19-12,1 1,-2 1,0 0,20 24,13 15,-31-36,-1 1,0 0,12 21,-16-22,1-1,0 0,1 0,0-1,1 0,1-1,13 10,-10-8,-2 1,22 25,-25-25,0-1,1-1,1 0,20 14,-20-17,0-1,1 0,0-1,0 0,1-2,0 1,0-2,0 0,1-1,-1 0,1-1,19-1,-7 0,-11 0,-1-1,1 0,0-1,-1-1,1 0,-1-2,25-7,-11-1,45-12,-70 22,0 1,-1-1,0 0,1-1,-1 1,0-1,0 1,0-1,6-7,29-36,-17 17,10-11,-3-1,39-70,-44 58,-22 45,1-1,1 1,0 0,0-1,0 2,1-1,0 0,1 1,0 0,0 1,0-1,15-10,7-1,-1-2,0-1,-1-1,23-26,-39 38,0 1,1 1,1 0,-1 1,1 0,1 1,-1 0,16-5,-8 3,-1 0,26-17,-7-2,-22 15,0 1,1 0,28-13,-34 21,1 0,-1 0,16-2,-16 4,1-1,0-1,13-5,-3-1,0-1,-1-2,-1 0,0-1,36-30,-26 16,-21 20,0-1,0 0,-1-1,0 1,0-1,12-20,-5 1,2-2,14-35,-27 53,0 0,0 0,-1-1,-1 1,0-1,1-19,-6-314,1 332,0 1,0-1,-1 1,-1 0,0 0,0 0,-2 0,1 1,-11-16,-3-8,16 30,0 0,-1 0,1 1,-1 0,-1 0,1 0,-1 0,1 0,-1 1,-1 0,-6-4,-4-1,-1 0,-28-9,32 14,-1-2,1 1,0-2,1 0,-1 0,-11-10,4 0,8 8,1-1,-11-13,19 20,0-1,0 0,0 0,1 0,0 0,0-1,0 1,0-1,1 1,-2-9,-1-25,2 0,5-64,0 16,-3-286,-2 346,0 0,-8-30,-3-37,13 84,-1 0,0 0,-1 0,1 0,-2 0,1 0,-1 0,-1 1,0 0,0-1,0 2,-1-1,0 0,-1 1,0 0,-12-12,-14-16,24 25,-1 1,0-1,0 2,-1-1,0 1,-23-13,-7-2,31 17,0 1,0 0,-1 0,0 1,0 0,0 1,-15-4,-5 5,0 0,-40 4,-36-1,103-2,1 1,-1 0,0-1,0 0,0 0,1 0,-1 0,0 0,1-1,-1 1,1-1,0 1,-1-1,1 0,0 0,0 0,0 0,0 0,1-1,-1 1,0-1,1 1,-2-4,-2-6,1-1,0 1,1-1,-2-14,-9-28,-37-49,24 42,-19-53,39 98,0 1,-2 0,0 1,-1 0,0 0,-17-18,9 11,-22-36,17 22,15 25,1 0,0-1,1 1,1-1,-1 0,-4-19,7 20,-1 1,-1 0,1 1,-2-1,1 1,-1 0,-1 0,1 1,-15-14,8 7,-18-24,21 25,-1 0,-1 1,-23-20,-16-18,42 41,-1 0,1 0,-2 2,1-1,-1 1,0 1,-1 0,-23-11,26 15,1 0,0 0,-1 1,0 0,0 0,1 1,-1 0,0 1,0 0,0 1,0-1,0 1,1 1,-13 3,7 1,0 1,1 0,-1 1,2 0,-14 10,12-7,0-1,-1 0,-21 9,-8-2,18-7,-34 18,33-13,16-10,0 1,0 0,0 1,1 0,1 1,-13 12,13-12,-1 1,0-2,0 1,-1-1,0-1,-15 7,-17 10,26-12,-175 103,163-97,1 2,1 2,-33 30,33-26,-47 32,-14 14,79-63,-2 0,-17 10,-8 6,33-22,0 1,0 0,1 0,-1 1,1-1,-1 0,1 1,0 0,0-1,1 1,-1 0,1 0,0 0,0 0,-1 8,0 5,1 0,3 27,-1-20,-1-14,1 0,0 0,1 1,0-1,1 0,0 0,7 15,-2-10,0-1,1-1,0 0,13 14,17 14,1-3,69 52,-33-29,134 100,-135-107,-46-34,52 25,-56-33,-1 2,-1 0,39 31,-42-29,1-1,0-1,1-1,1-1,41 16,52 31,-58-35,62 38,-70-41,-40-18,0 1,-1 0,1 0,14 10,141 97,-106-75,37 21,-88-53,1-1,0 0,-1 0,1-1,0 0,0 0,13-1,68-2,-45-1,-31 2,-1 0,1 1,22 4,-31-4,0 1,0-1,0 1,0 0,-1 1,1-1,-1 1,1 0,-1 0,0 0,0 1,6 6,-3-3,9 12,21 30,-32-41,0 0,-1 1,0-1,-1 1,1 0,-2 0,3 12,-2-3,-1 0,0 0,-1 0,-2 19,0-28,0 1,-1-1,0 0,-1 1,0-1,0 0,-1-1,0 1,-7 11,-34 53,20-31,-33 42,47-70,0-2,0 0,-1 0,-1-1,0 0,-1-1,-15 8,5-5,0-2,-1 0,-41 11,-81 8,-26 8,58-11,71-20,-1-3,1-1,-55-5,33 1,-620-1,657 2,1-1,-1-1,1-2,0-1,-51-16,33 6,27 10,1-1,0 0,-27-15,-81-63,55 36,63 43,1 0,0-1,1 1,-1-1,1-1,0 1,1-1,0 0,0 0,0-1,1 1,-4-9,4 4,1 1,0-1,0 0,1 0,1 0,0 0,1 0,1-17,2-10,2-1,2 1,2 1,1-1,2 2,1-1,35-64,-39 86,0 1,2 0,0 0,0 1,2 1,0 0,0 0,1 1,0 1,1 1,1 0,-1 1,2 0,-1 1,1 1,0 1,1 1,21-5,61-7,1 5,168 0,-252 13,0 0,0 1,0 1,-1 1,1 0,-1 1,1 1,-2 0,1 1,-1 1,0 0,0 1,-1 1,-1 0,1 1,-2 1,19 20,32 31,-47-49,0 0,-1 2,-1 0,-1 0,16 27,-11-14,37 45,12 19,-61-83,0 1,-1 0,0 0,-1 1,0-1,-1 1,3 14,-6-21,0-1,0 1,0-1,-1 1,1-1,-1 1,0-1,0 1,-1-1,1 0,-1 0,0 0,0 0,0 0,-1 0,0 0,1-1,-1 1,0-1,-1 0,1 0,-4 3,-11 7,0-1,0 0,-29 12,23-11,-27 11,-1-2,-86 25,-116 16,244-60,-177 36,-2-7,-2-8,-334-3,520-21,-2 0,-1 0,0-1,0 0,1 0,-1 0,-9-4,16 4,-1 0,0 0,0 0,1 0,-1 0,1 0,-1-1,1 1,-1-1,1 1,0-1,0 1,0-1,0 0,0 0,0 1,0-1,1 0,-1 0,0 0,1 0,0 0,-1 0,1 0,0 0,0 0,0 0,1-2,13-156,-14 147,1 1,0 0,1 0,1 0,0 0,0 1,1-1,1 1,0-1,0 2,1-1,0 0,1 1,10-12,10-16,-21 30,-1 0,1 0,12-12,-15 17,1 0,-1 0,1 1,0-1,0 1,0 0,0 0,0 1,0-1,1 1,7-1,21-2,0 2,0 2,33 3,9 0,-35-3,-3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8T16:28:36.182"/>
    </inkml:context>
    <inkml:brush xml:id="br0">
      <inkml:brushProperty name="width" value="0.35" units="cm"/>
      <inkml:brushProperty name="height" value="0.35" units="cm"/>
      <inkml:brushProperty name="color" value="#996633"/>
    </inkml:brush>
  </inkml:definitions>
  <inkml:trace contextRef="#ctx0" brushRef="#br0">324 167 24575,'0'-4'0,"-1"0"0,1 0 0,-1 0 0,0 1 0,0-1 0,0 0 0,-1 1 0,1-1 0,-1 1 0,0 0 0,0-1 0,0 1 0,0 0 0,0 0 0,-1 0 0,1 0 0,-1 1 0,0-1 0,0 1 0,0 0 0,-5-3 0,1 1 0,0 0 0,0 0 0,-1 1 0,0 0 0,0 0 0,0 1 0,0 0 0,-15-2 0,21 4 0,-1 0 0,1 0 0,-1 0 0,1 0 0,-1 1 0,1-1 0,0 1 0,-1-1 0,1 1 0,0 0 0,0 0 0,-1 0 0,1 0 0,0 0 0,0 1 0,0-1 0,-2 3 0,0-1 0,1 0 0,0 1 0,1-1 0,-1 1 0,1 0 0,-1 0 0,1 0 0,-3 8 0,2-2 0,0 1 0,0-1 0,1 1 0,1 0 0,0-1 0,0 1 0,1 13 0,1-22 0,-1 1 0,0-1 0,1 1 0,-1-1 0,1 1 0,0-1 0,0 0 0,0 1 0,0-1 0,0 0 0,1 0 0,-1 0 0,1 0 0,-1 0 0,1 0 0,0 0 0,-1-1 0,4 3 0,-1-1 0,-1-1 0,1 0 0,0-1 0,-1 1 0,1 0 0,0-1 0,0 0 0,0 0 0,0 0 0,8 0 0,-8-1 0,1 1 0,0-1 0,0 0 0,0-1 0,0 1 0,0-1 0,0 0 0,-1 0 0,1-1 0,0 0 0,-1 1 0,1-1 0,-1-1 0,0 1 0,0-1 0,1 1 0,-2-1 0,1 0 0,6-7 0,-7 4 0,1 0 0,-1-1 0,-1 1 0,1-1 0,-1 0 0,0 0 0,-1 0 0,1 0 0,-1 0 0,0-14 0,-1-4 0,-6-44 0,5 66 0,1 1 0,-1-1 0,1 0 0,-1 0 0,0 1 0,0-1 0,-1 1 0,1-1 0,-1 1 0,1-1 0,-1 1 0,1 0 0,-1-1 0,0 1 0,0 0 0,0 0 0,-1 1 0,1-1 0,0 0 0,-1 1 0,1-1 0,-1 1 0,1 0 0,-1 0 0,0 0 0,1 0 0,-1 0 0,0 1 0,-3-1 0,-9-1 0,-1 1 0,0 0 0,1 1 0,-21 3 0,7-1 0,23-2 0,-1 0 0,0 1 0,1 0 0,-1 0 0,1 1 0,0-1 0,-1 1 0,1 1 0,-10 4 0,13-5 0,1 0 0,-1 0 0,0 0 0,1 1 0,0-1 0,-1 1 0,1 0 0,0 0 0,0 0 0,1-1 0,-1 2 0,0-1 0,1 0 0,0 0 0,0 0 0,0 1 0,0-1 0,0 0 0,0 8 0,-1 22 0,1 0 0,7 60 0,-6-89 0,0 0 0,1-1 0,0 1 0,0 0 0,0 0 0,0-1 0,0 1 0,1-1 0,-1 1 0,1-1 0,0 0 0,0 0 0,0 0 0,1 0 0,-1 0 0,1 0 0,5 4 0,-3-4 0,-1-1 0,1 1 0,1-1 0,-1 0 0,0-1 0,0 1 0,1-1 0,-1 0 0,1 0 0,-1-1 0,9 1 0,30-1 0,46-4 0,-86 3 0,0 1 0,-1-1 0,1 0 0,-1 0 0,0 0 0,1 0 0,-1-1 0,0 1 0,0-1 0,1 0 0,-1 0 0,-1 0 0,1 0 0,0-1 0,3-3 0,-2 1 0,-1 1 0,0-1 0,-1 1 0,1-1 0,-1 0 0,0 0 0,0 0 0,0 0 0,1-8 0,-1-4 0,0 0 0,-1 0 0,0 0 0,-2 0 0,-3-25 0,3 39-114,1-1 1,-1 1-1,1 0 0,-1 0 0,0 0 1,0 1-1,-1-1 0,1 0 0,-1 0 1,1 1-1,-4-5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8/10/2023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113695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93355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8/10/2023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2041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8/10/2023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97430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8/10/2023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227793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19896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02116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81954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4024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8/10/2023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90343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8/10/2023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39107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8/10/2023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‹N°›</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5188512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igm.univ-mlv.fr/~vnozick/teaching/slides/imac3_rv/07_pointsDeFuite.pd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sxP_slckBs" TargetMode="External"/><Relationship Id="rId2" Type="http://schemas.openxmlformats.org/officeDocument/2006/relationships/hyperlink" Target="https://www.youtube.com/watch?v=QHeTi74ghi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google.ca/url?sa=i&amp;url=https%3A%2F%2Fwww.vectorstock.com%2Froyalty-free-vector%2Frectangular-shape-in-two-point-perspective-vector-10953548&amp;psig=AOvVaw3jSkdbtqhtZh5I9OUBIw4p&amp;ust=1582759501138000&amp;source=images&amp;cd=vfe&amp;ved=0CAIQjRxqFwoTCJin4ufs7ecCFQAAAAAdAAAAABA_"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dciner.fr/les-5-regles-pour-bien-dessiner-en-perspectiv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2ED86C5-6933-88E8-AE92-FD143F7F7F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 t="1" r="2223" b="1"/>
          <a:stretch/>
        </p:blipFill>
        <p:spPr bwMode="auto">
          <a:xfrm>
            <a:off x="-7753" y="-460"/>
            <a:ext cx="46448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e image contenant extérieur, nuit, cité, fontaine&#10;&#10;Description générée automatiquement">
            <a:extLst>
              <a:ext uri="{FF2B5EF4-FFF2-40B4-BE49-F238E27FC236}">
                <a16:creationId xmlns:a16="http://schemas.microsoft.com/office/drawing/2014/main" id="{8BA5BCA1-C991-4332-8EF9-BF8DCA469D33}"/>
              </a:ext>
            </a:extLst>
          </p:cNvPr>
          <p:cNvPicPr>
            <a:picLocks noChangeAspect="1"/>
          </p:cNvPicPr>
          <p:nvPr/>
        </p:nvPicPr>
        <p:blipFill rotWithShape="1">
          <a:blip r:embed="rId3"/>
          <a:srcRect t="15480"/>
          <a:stretch/>
        </p:blipFill>
        <p:spPr>
          <a:xfrm>
            <a:off x="4628829" y="10"/>
            <a:ext cx="7563171" cy="4266944"/>
          </a:xfrm>
          <a:prstGeom prst="rect">
            <a:avLst/>
          </a:prstGeom>
        </p:spPr>
      </p:pic>
      <p:sp>
        <p:nvSpPr>
          <p:cNvPr id="5127" name="Rectangle 5126">
            <a:extLst>
              <a:ext uri="{FF2B5EF4-FFF2-40B4-BE49-F238E27FC236}">
                <a16:creationId xmlns:a16="http://schemas.microsoft.com/office/drawing/2014/main" id="{457E30F7-3253-4621-AB18-6A383D3A3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BBBA0136-E702-4BF3-BB86-725BE08D1C07}"/>
              </a:ext>
            </a:extLst>
          </p:cNvPr>
          <p:cNvSpPr>
            <a:spLocks noGrp="1"/>
          </p:cNvSpPr>
          <p:nvPr>
            <p:ph type="ctrTitle"/>
          </p:nvPr>
        </p:nvSpPr>
        <p:spPr>
          <a:xfrm>
            <a:off x="5089842" y="4571122"/>
            <a:ext cx="6591957" cy="1037907"/>
          </a:xfrm>
        </p:spPr>
        <p:txBody>
          <a:bodyPr>
            <a:normAutofit/>
          </a:bodyPr>
          <a:lstStyle/>
          <a:p>
            <a:r>
              <a:rPr lang="fr-CA" sz="3300">
                <a:solidFill>
                  <a:srgbClr val="FFFFFF"/>
                </a:solidFill>
              </a:rPr>
              <a:t>La perspective en point de fuite</a:t>
            </a:r>
          </a:p>
        </p:txBody>
      </p:sp>
      <p:sp>
        <p:nvSpPr>
          <p:cNvPr id="3" name="Sous-titre 2">
            <a:extLst>
              <a:ext uri="{FF2B5EF4-FFF2-40B4-BE49-F238E27FC236}">
                <a16:creationId xmlns:a16="http://schemas.microsoft.com/office/drawing/2014/main" id="{4D05ACA1-FA16-436D-8D61-F6DCB37D83BA}"/>
              </a:ext>
            </a:extLst>
          </p:cNvPr>
          <p:cNvSpPr>
            <a:spLocks noGrp="1"/>
          </p:cNvSpPr>
          <p:nvPr>
            <p:ph type="subTitle" idx="1"/>
          </p:nvPr>
        </p:nvSpPr>
        <p:spPr>
          <a:xfrm>
            <a:off x="5089842" y="5666704"/>
            <a:ext cx="6591957" cy="462998"/>
          </a:xfrm>
        </p:spPr>
        <p:txBody>
          <a:bodyPr>
            <a:normAutofit/>
          </a:bodyPr>
          <a:lstStyle/>
          <a:p>
            <a:r>
              <a:rPr lang="fr-CA" dirty="0">
                <a:hlinkClick r:id="rId4"/>
              </a:rPr>
              <a:t>Points de fuite et lignes de fuite (univ-mlv.fr)</a:t>
            </a:r>
            <a:endParaRPr lang="fr-CA" dirty="0"/>
          </a:p>
          <a:p>
            <a:endParaRPr lang="fr-CA" dirty="0">
              <a:solidFill>
                <a:srgbClr val="FFFFFF">
                  <a:alpha val="75000"/>
                </a:srgbClr>
              </a:solidFill>
            </a:endParaRPr>
          </a:p>
        </p:txBody>
      </p:sp>
      <p:sp>
        <p:nvSpPr>
          <p:cNvPr id="5129" name="Rectangle 5128">
            <a:extLst>
              <a:ext uri="{FF2B5EF4-FFF2-40B4-BE49-F238E27FC236}">
                <a16:creationId xmlns:a16="http://schemas.microsoft.com/office/drawing/2014/main" id="{B305829B-9491-4F93-8853-9BCABA78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131" name="Rectangle 5130">
            <a:extLst>
              <a:ext uri="{FF2B5EF4-FFF2-40B4-BE49-F238E27FC236}">
                <a16:creationId xmlns:a16="http://schemas.microsoft.com/office/drawing/2014/main" id="{51F966F2-031A-4EA8-B214-62BED34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04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Image 4" descr="Une image contenant eau, table, assis, jeu&#10;&#10;Description générée automatiquement">
            <a:extLst>
              <a:ext uri="{FF2B5EF4-FFF2-40B4-BE49-F238E27FC236}">
                <a16:creationId xmlns:a16="http://schemas.microsoft.com/office/drawing/2014/main" id="{EDF4E2DC-D1DB-44BE-9F18-7B5C1BFD6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23" y="1610319"/>
            <a:ext cx="11292143" cy="2343119"/>
          </a:xfrm>
          <a:prstGeom prst="rect">
            <a:avLst/>
          </a:prstGeom>
        </p:spPr>
      </p:pic>
      <p:sp>
        <p:nvSpPr>
          <p:cNvPr id="18" name="Rectangle 17">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ZoneTexte 14">
            <a:extLst>
              <a:ext uri="{FF2B5EF4-FFF2-40B4-BE49-F238E27FC236}">
                <a16:creationId xmlns:a16="http://schemas.microsoft.com/office/drawing/2014/main" id="{4CF825E0-CE78-4420-B79B-599DD4165C36}"/>
              </a:ext>
            </a:extLst>
          </p:cNvPr>
          <p:cNvSpPr txBox="1"/>
          <p:nvPr/>
        </p:nvSpPr>
        <p:spPr>
          <a:xfrm>
            <a:off x="2007189" y="637756"/>
            <a:ext cx="8170827" cy="769441"/>
          </a:xfrm>
          <a:prstGeom prst="rect">
            <a:avLst/>
          </a:prstGeom>
          <a:noFill/>
        </p:spPr>
        <p:txBody>
          <a:bodyPr wrap="none" rtlCol="0">
            <a:spAutoFit/>
          </a:bodyPr>
          <a:lstStyle/>
          <a:p>
            <a:r>
              <a:rPr lang="fr-CA" sz="4400" dirty="0">
                <a:latin typeface="Engravers MT" panose="02090707080505020304" pitchFamily="18" charset="0"/>
              </a:rPr>
              <a:t>La ligne d’horizon</a:t>
            </a:r>
          </a:p>
        </p:txBody>
      </p:sp>
      <p:sp>
        <p:nvSpPr>
          <p:cNvPr id="2" name="Titre 1">
            <a:extLst>
              <a:ext uri="{FF2B5EF4-FFF2-40B4-BE49-F238E27FC236}">
                <a16:creationId xmlns:a16="http://schemas.microsoft.com/office/drawing/2014/main" id="{2017C582-2709-29A5-B0C6-B2D9EB605FD9}"/>
              </a:ext>
            </a:extLst>
          </p:cNvPr>
          <p:cNvSpPr txBox="1">
            <a:spLocks/>
          </p:cNvSpPr>
          <p:nvPr/>
        </p:nvSpPr>
        <p:spPr>
          <a:xfrm>
            <a:off x="446533" y="4303254"/>
            <a:ext cx="11029615" cy="1102986"/>
          </a:xfrm>
          <a:prstGeom prst="rect">
            <a:avLst/>
          </a:prstGeom>
        </p:spPr>
        <p:txBody>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Arial" panose="020B0604020202020204" pitchFamily="34" charset="0"/>
              <a:buChar char="•"/>
            </a:pPr>
            <a:r>
              <a:rPr lang="fr-CA" sz="2800" dirty="0"/>
              <a:t>La ligne d’horizon est toujours horizontal. </a:t>
            </a:r>
          </a:p>
          <a:p>
            <a:pPr marL="571500" indent="-571500">
              <a:buFont typeface="Arial" panose="020B0604020202020204" pitchFamily="34" charset="0"/>
              <a:buChar char="•"/>
            </a:pPr>
            <a:r>
              <a:rPr lang="fr-CA" sz="2800" dirty="0"/>
              <a:t>Elle est toujours au centre des yeux, tant que la tête (ou caméra) est droite.</a:t>
            </a:r>
          </a:p>
        </p:txBody>
      </p:sp>
    </p:spTree>
    <p:extLst>
      <p:ext uri="{BB962C8B-B14F-4D97-AF65-F5344CB8AC3E}">
        <p14:creationId xmlns:p14="http://schemas.microsoft.com/office/powerpoint/2010/main" val="2184966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9">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bâtiment&#10;&#10;Description générée automatiquement">
            <a:extLst>
              <a:ext uri="{FF2B5EF4-FFF2-40B4-BE49-F238E27FC236}">
                <a16:creationId xmlns:a16="http://schemas.microsoft.com/office/drawing/2014/main" id="{903F1569-7401-4E3C-846C-11E294F24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21" y="746233"/>
            <a:ext cx="5452879" cy="3653429"/>
          </a:xfrm>
          <a:prstGeom prst="rect">
            <a:avLst/>
          </a:prstGeom>
        </p:spPr>
      </p:pic>
      <p:pic>
        <p:nvPicPr>
          <p:cNvPr id="2" name="Image 1" descr="Une image contenant bâtiment, signe, blanc, grand&#10;&#10;Description générée automatiquement">
            <a:extLst>
              <a:ext uri="{FF2B5EF4-FFF2-40B4-BE49-F238E27FC236}">
                <a16:creationId xmlns:a16="http://schemas.microsoft.com/office/drawing/2014/main" id="{B8009B43-8D53-C483-A552-AF701AE00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882" y="746233"/>
            <a:ext cx="5333610" cy="3573519"/>
          </a:xfrm>
          <a:prstGeom prst="rect">
            <a:avLst/>
          </a:prstGeom>
        </p:spPr>
      </p:pic>
      <p:sp>
        <p:nvSpPr>
          <p:cNvPr id="4" name="Titre 1">
            <a:extLst>
              <a:ext uri="{FF2B5EF4-FFF2-40B4-BE49-F238E27FC236}">
                <a16:creationId xmlns:a16="http://schemas.microsoft.com/office/drawing/2014/main" id="{8EB53570-F679-1FD6-B31B-E2CB77BD0CCF}"/>
              </a:ext>
            </a:extLst>
          </p:cNvPr>
          <p:cNvSpPr txBox="1">
            <a:spLocks/>
          </p:cNvSpPr>
          <p:nvPr/>
        </p:nvSpPr>
        <p:spPr>
          <a:xfrm>
            <a:off x="1051034" y="4585925"/>
            <a:ext cx="10455458" cy="1102986"/>
          </a:xfrm>
          <a:prstGeom prst="rect">
            <a:avLst/>
          </a:prstGeom>
        </p:spPr>
        <p:txBody>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2800" dirty="0"/>
              <a:t>Lorsqu’on penche vers le haut ou le bas, la ligne d’horizon sera plus haute ou plus basse sur l’image.</a:t>
            </a:r>
          </a:p>
        </p:txBody>
      </p:sp>
    </p:spTree>
    <p:extLst>
      <p:ext uri="{BB962C8B-B14F-4D97-AF65-F5344CB8AC3E}">
        <p14:creationId xmlns:p14="http://schemas.microsoft.com/office/powerpoint/2010/main" val="1871364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FAF145-5B4C-43BD-940F-4078B66CE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2" name="Rectangle 11">
            <a:extLst>
              <a:ext uri="{FF2B5EF4-FFF2-40B4-BE49-F238E27FC236}">
                <a16:creationId xmlns:a16="http://schemas.microsoft.com/office/drawing/2014/main" id="{BA84E9D7-79F4-4111-9A13-89E56A860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D983AD6-73EA-4FD4-BF85-9C8E2CD01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11298933" cy="102197"/>
          </a:xfrm>
          <a:prstGeom prst="rect">
            <a:avLst/>
          </a:prstGeom>
          <a:solidFill>
            <a:srgbClr val="4CAFC0"/>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a:extLst>
              <a:ext uri="{FF2B5EF4-FFF2-40B4-BE49-F238E27FC236}">
                <a16:creationId xmlns:a16="http://schemas.microsoft.com/office/drawing/2014/main" id="{F9865E24-6EBC-C172-68B3-296EFC590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34" y="652274"/>
            <a:ext cx="5470790" cy="446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ciel étoilé, patrimoine mondial de l'humanité ?—Mucem">
            <a:extLst>
              <a:ext uri="{FF2B5EF4-FFF2-40B4-BE49-F238E27FC236}">
                <a16:creationId xmlns:a16="http://schemas.microsoft.com/office/drawing/2014/main" id="{E5DA8057-17FB-8643-2C26-091CB8990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52274"/>
            <a:ext cx="5649466" cy="44656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a:extLst>
              <a:ext uri="{FF2B5EF4-FFF2-40B4-BE49-F238E27FC236}">
                <a16:creationId xmlns:a16="http://schemas.microsoft.com/office/drawing/2014/main" id="{B2EAD76B-9035-9E5F-5402-C8E36C0A3611}"/>
              </a:ext>
            </a:extLst>
          </p:cNvPr>
          <p:cNvCxnSpPr/>
          <p:nvPr/>
        </p:nvCxnSpPr>
        <p:spPr>
          <a:xfrm>
            <a:off x="6096000" y="4666593"/>
            <a:ext cx="564946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F9EBE5DA-A71D-7A66-35DB-48BAFD342E54}"/>
              </a:ext>
            </a:extLst>
          </p:cNvPr>
          <p:cNvCxnSpPr/>
          <p:nvPr/>
        </p:nvCxnSpPr>
        <p:spPr>
          <a:xfrm>
            <a:off x="351785" y="940676"/>
            <a:ext cx="564946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29EB1B4-3A56-22AD-1451-734912443DB4}"/>
              </a:ext>
            </a:extLst>
          </p:cNvPr>
          <p:cNvSpPr txBox="1"/>
          <p:nvPr/>
        </p:nvSpPr>
        <p:spPr>
          <a:xfrm>
            <a:off x="6096000" y="5210851"/>
            <a:ext cx="1890261" cy="369332"/>
          </a:xfrm>
          <a:prstGeom prst="rect">
            <a:avLst/>
          </a:prstGeom>
          <a:noFill/>
        </p:spPr>
        <p:txBody>
          <a:bodyPr wrap="none" rtlCol="0">
            <a:spAutoFit/>
          </a:bodyPr>
          <a:lstStyle/>
          <a:p>
            <a:r>
              <a:rPr lang="fr-CA" dirty="0"/>
              <a:t>Vue en plongée</a:t>
            </a:r>
          </a:p>
        </p:txBody>
      </p:sp>
      <p:sp>
        <p:nvSpPr>
          <p:cNvPr id="8" name="ZoneTexte 7">
            <a:extLst>
              <a:ext uri="{FF2B5EF4-FFF2-40B4-BE49-F238E27FC236}">
                <a16:creationId xmlns:a16="http://schemas.microsoft.com/office/drawing/2014/main" id="{E7011C7D-0798-E4C0-3FC6-A3F26EEE1193}"/>
              </a:ext>
            </a:extLst>
          </p:cNvPr>
          <p:cNvSpPr txBox="1"/>
          <p:nvPr/>
        </p:nvSpPr>
        <p:spPr>
          <a:xfrm>
            <a:off x="351785" y="5221710"/>
            <a:ext cx="2646878" cy="369332"/>
          </a:xfrm>
          <a:prstGeom prst="rect">
            <a:avLst/>
          </a:prstGeom>
          <a:noFill/>
        </p:spPr>
        <p:txBody>
          <a:bodyPr wrap="none" rtlCol="0">
            <a:spAutoFit/>
          </a:bodyPr>
          <a:lstStyle/>
          <a:p>
            <a:r>
              <a:rPr lang="fr-CA" dirty="0"/>
              <a:t>Vue en contre plongée</a:t>
            </a:r>
          </a:p>
        </p:txBody>
      </p:sp>
      <p:sp>
        <p:nvSpPr>
          <p:cNvPr id="9" name="Titre 1">
            <a:extLst>
              <a:ext uri="{FF2B5EF4-FFF2-40B4-BE49-F238E27FC236}">
                <a16:creationId xmlns:a16="http://schemas.microsoft.com/office/drawing/2014/main" id="{DF4937B9-942B-8E06-5723-4F8EC4946291}"/>
              </a:ext>
            </a:extLst>
          </p:cNvPr>
          <p:cNvSpPr txBox="1">
            <a:spLocks/>
          </p:cNvSpPr>
          <p:nvPr/>
        </p:nvSpPr>
        <p:spPr>
          <a:xfrm>
            <a:off x="351785" y="5714259"/>
            <a:ext cx="4976960" cy="1102986"/>
          </a:xfrm>
          <a:prstGeom prst="rect">
            <a:avLst/>
          </a:prstGeom>
        </p:spPr>
        <p:txBody>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2800" dirty="0"/>
              <a:t>La caméra est penchée vers le sol</a:t>
            </a:r>
          </a:p>
        </p:txBody>
      </p:sp>
      <p:sp>
        <p:nvSpPr>
          <p:cNvPr id="11" name="Titre 1">
            <a:extLst>
              <a:ext uri="{FF2B5EF4-FFF2-40B4-BE49-F238E27FC236}">
                <a16:creationId xmlns:a16="http://schemas.microsoft.com/office/drawing/2014/main" id="{A7523280-AA2E-5416-FCF2-B01735EF5FD0}"/>
              </a:ext>
            </a:extLst>
          </p:cNvPr>
          <p:cNvSpPr txBox="1">
            <a:spLocks/>
          </p:cNvSpPr>
          <p:nvPr/>
        </p:nvSpPr>
        <p:spPr>
          <a:xfrm>
            <a:off x="6096000" y="5667598"/>
            <a:ext cx="4976960" cy="1102986"/>
          </a:xfrm>
          <a:prstGeom prst="rect">
            <a:avLst/>
          </a:prstGeom>
        </p:spPr>
        <p:txBody>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2800" dirty="0"/>
              <a:t>La caméra est penchée vers le ciel</a:t>
            </a:r>
          </a:p>
        </p:txBody>
      </p:sp>
    </p:spTree>
    <p:extLst>
      <p:ext uri="{BB962C8B-B14F-4D97-AF65-F5344CB8AC3E}">
        <p14:creationId xmlns:p14="http://schemas.microsoft.com/office/powerpoint/2010/main" val="216469757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FAF145-5B4C-43BD-940F-4078B66CE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2" name="Rectangle 11">
            <a:extLst>
              <a:ext uri="{FF2B5EF4-FFF2-40B4-BE49-F238E27FC236}">
                <a16:creationId xmlns:a16="http://schemas.microsoft.com/office/drawing/2014/main" id="{BA84E9D7-79F4-4111-9A13-89E56A860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D983AD6-73EA-4FD4-BF85-9C8E2CD01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11298933" cy="102197"/>
          </a:xfrm>
          <a:prstGeom prst="rect">
            <a:avLst/>
          </a:prstGeom>
          <a:solidFill>
            <a:srgbClr val="4CAFC0"/>
          </a:solidFill>
          <a:ln>
            <a:noFill/>
          </a:ln>
          <a:effectLst/>
        </p:spPr>
        <p:style>
          <a:lnRef idx="1">
            <a:schemeClr val="accent1"/>
          </a:lnRef>
          <a:fillRef idx="3">
            <a:schemeClr val="accent1"/>
          </a:fillRef>
          <a:effectRef idx="2">
            <a:schemeClr val="accent1"/>
          </a:effectRef>
          <a:fontRef idx="minor">
            <a:schemeClr val="lt1"/>
          </a:fontRef>
        </p:style>
      </p:sp>
      <p:sp>
        <p:nvSpPr>
          <p:cNvPr id="9" name="Titre 1">
            <a:extLst>
              <a:ext uri="{FF2B5EF4-FFF2-40B4-BE49-F238E27FC236}">
                <a16:creationId xmlns:a16="http://schemas.microsoft.com/office/drawing/2014/main" id="{DF4937B9-942B-8E06-5723-4F8EC4946291}"/>
              </a:ext>
            </a:extLst>
          </p:cNvPr>
          <p:cNvSpPr txBox="1">
            <a:spLocks/>
          </p:cNvSpPr>
          <p:nvPr/>
        </p:nvSpPr>
        <p:spPr>
          <a:xfrm>
            <a:off x="9296556" y="726427"/>
            <a:ext cx="2448910" cy="1102986"/>
          </a:xfrm>
          <a:prstGeom prst="rect">
            <a:avLst/>
          </a:prstGeom>
        </p:spPr>
        <p:txBody>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2800" dirty="0"/>
              <a:t>La ligne d’horizon est toujours droite, sauf si on est assez haut pour voir la courbure de la terre.</a:t>
            </a:r>
          </a:p>
        </p:txBody>
      </p:sp>
      <p:pic>
        <p:nvPicPr>
          <p:cNvPr id="2" name="Image 1" descr="Une image contenant extérieur, neige, personne, montagne&#10;&#10;Description générée automatiquement">
            <a:extLst>
              <a:ext uri="{FF2B5EF4-FFF2-40B4-BE49-F238E27FC236}">
                <a16:creationId xmlns:a16="http://schemas.microsoft.com/office/drawing/2014/main" id="{61175D40-2C0A-01D7-7C5E-09D0003BA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34" y="726427"/>
            <a:ext cx="8637684" cy="5758456"/>
          </a:xfrm>
          <a:prstGeom prst="rect">
            <a:avLst/>
          </a:prstGeom>
        </p:spPr>
      </p:pic>
    </p:spTree>
    <p:extLst>
      <p:ext uri="{BB962C8B-B14F-4D97-AF65-F5344CB8AC3E}">
        <p14:creationId xmlns:p14="http://schemas.microsoft.com/office/powerpoint/2010/main" val="284614094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18E29-F841-6C03-F186-223FEBECF474}"/>
              </a:ext>
            </a:extLst>
          </p:cNvPr>
          <p:cNvSpPr>
            <a:spLocks noGrp="1"/>
          </p:cNvSpPr>
          <p:nvPr>
            <p:ph type="ctrTitle"/>
          </p:nvPr>
        </p:nvSpPr>
        <p:spPr/>
        <p:txBody>
          <a:bodyPr>
            <a:normAutofit/>
          </a:bodyPr>
          <a:lstStyle/>
          <a:p>
            <a:r>
              <a:rPr lang="fr-CA" sz="6600" dirty="0"/>
              <a:t>Mini quiz!</a:t>
            </a:r>
          </a:p>
        </p:txBody>
      </p:sp>
      <p:sp>
        <p:nvSpPr>
          <p:cNvPr id="3" name="Sous-titre 2">
            <a:extLst>
              <a:ext uri="{FF2B5EF4-FFF2-40B4-BE49-F238E27FC236}">
                <a16:creationId xmlns:a16="http://schemas.microsoft.com/office/drawing/2014/main" id="{6C5EF19A-85F8-54A5-E9B7-9954A71EBCD6}"/>
              </a:ext>
            </a:extLst>
          </p:cNvPr>
          <p:cNvSpPr>
            <a:spLocks noGrp="1"/>
          </p:cNvSpPr>
          <p:nvPr>
            <p:ph type="subTitle" idx="1"/>
          </p:nvPr>
        </p:nvSpPr>
        <p:spPr>
          <a:xfrm>
            <a:off x="599227" y="3325763"/>
            <a:ext cx="10993546" cy="2822789"/>
          </a:xfrm>
        </p:spPr>
        <p:txBody>
          <a:bodyPr>
            <a:normAutofit/>
          </a:bodyPr>
          <a:lstStyle/>
          <a:p>
            <a:r>
              <a:rPr lang="fr-CA" sz="2800" dirty="0"/>
              <a:t>Déterminez de quelle vue il s’agit…</a:t>
            </a:r>
          </a:p>
          <a:p>
            <a:pPr marL="285750" indent="-285750">
              <a:buFontTx/>
              <a:buChar char="-"/>
            </a:pPr>
            <a:r>
              <a:rPr lang="fr-CA" sz="2800" dirty="0"/>
              <a:t>Vue droite</a:t>
            </a:r>
          </a:p>
          <a:p>
            <a:pPr marL="285750" indent="-285750">
              <a:buFontTx/>
              <a:buChar char="-"/>
            </a:pPr>
            <a:r>
              <a:rPr lang="fr-CA" sz="2800" dirty="0"/>
              <a:t>Vue en plongée</a:t>
            </a:r>
          </a:p>
          <a:p>
            <a:pPr marL="285750" indent="-285750">
              <a:buFontTx/>
              <a:buChar char="-"/>
            </a:pPr>
            <a:r>
              <a:rPr lang="fr-CA" sz="2800" dirty="0"/>
              <a:t>Vue en contre-plongée</a:t>
            </a:r>
          </a:p>
        </p:txBody>
      </p:sp>
    </p:spTree>
    <p:extLst>
      <p:ext uri="{BB962C8B-B14F-4D97-AF65-F5344CB8AC3E}">
        <p14:creationId xmlns:p14="http://schemas.microsoft.com/office/powerpoint/2010/main" val="1947643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carte, texte, dessin&#10;&#10;Description générée automatiquement">
            <a:extLst>
              <a:ext uri="{FF2B5EF4-FFF2-40B4-BE49-F238E27FC236}">
                <a16:creationId xmlns:a16="http://schemas.microsoft.com/office/drawing/2014/main" id="{1980334B-9A83-40AC-8618-85ABFFB64509}"/>
              </a:ext>
            </a:extLst>
          </p:cNvPr>
          <p:cNvPicPr>
            <a:picLocks noChangeAspect="1"/>
          </p:cNvPicPr>
          <p:nvPr/>
        </p:nvPicPr>
        <p:blipFill rotWithShape="1">
          <a:blip r:embed="rId2">
            <a:extLst>
              <a:ext uri="{28A0092B-C50C-407E-A947-70E740481C1C}">
                <a14:useLocalDpi xmlns:a14="http://schemas.microsoft.com/office/drawing/2010/main" val="0"/>
              </a:ext>
            </a:extLst>
          </a:blip>
          <a:srcRect b="6639"/>
          <a:stretch/>
        </p:blipFill>
        <p:spPr>
          <a:xfrm>
            <a:off x="20" y="10"/>
            <a:ext cx="12191980" cy="6857990"/>
          </a:xfrm>
          <a:prstGeom prst="rect">
            <a:avLst/>
          </a:prstGeom>
        </p:spPr>
      </p:pic>
    </p:spTree>
    <p:extLst>
      <p:ext uri="{BB962C8B-B14F-4D97-AF65-F5344CB8AC3E}">
        <p14:creationId xmlns:p14="http://schemas.microsoft.com/office/powerpoint/2010/main" val="310305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carte, neige, texte, dessin&#10;&#10;Description générée automatiquement">
            <a:extLst>
              <a:ext uri="{FF2B5EF4-FFF2-40B4-BE49-F238E27FC236}">
                <a16:creationId xmlns:a16="http://schemas.microsoft.com/office/drawing/2014/main" id="{22F4D841-C8A3-4EE7-A315-1021D9A08F91}"/>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20" y="10"/>
            <a:ext cx="12191980" cy="6857990"/>
          </a:xfrm>
          <a:prstGeom prst="rect">
            <a:avLst/>
          </a:prstGeom>
        </p:spPr>
      </p:pic>
    </p:spTree>
    <p:extLst>
      <p:ext uri="{BB962C8B-B14F-4D97-AF65-F5344CB8AC3E}">
        <p14:creationId xmlns:p14="http://schemas.microsoft.com/office/powerpoint/2010/main" val="1790925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descr="Une image contenant carte, texte&#10;&#10;Description générée automatiquement">
            <a:extLst>
              <a:ext uri="{FF2B5EF4-FFF2-40B4-BE49-F238E27FC236}">
                <a16:creationId xmlns:a16="http://schemas.microsoft.com/office/drawing/2014/main" id="{AAE2D9F7-C024-4CA8-9EE9-8D85499B8EC7}"/>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20" y="10"/>
            <a:ext cx="12191980" cy="6857990"/>
          </a:xfrm>
          <a:prstGeom prst="rect">
            <a:avLst/>
          </a:prstGeom>
        </p:spPr>
      </p:pic>
    </p:spTree>
    <p:extLst>
      <p:ext uri="{BB962C8B-B14F-4D97-AF65-F5344CB8AC3E}">
        <p14:creationId xmlns:p14="http://schemas.microsoft.com/office/powerpoint/2010/main" val="94152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493724A2-4F0F-2D1B-BCE0-13921F3F4DD3}"/>
              </a:ext>
            </a:extLst>
          </p:cNvPr>
          <p:cNvSpPr>
            <a:spLocks noGrp="1"/>
          </p:cNvSpPr>
          <p:nvPr>
            <p:ph type="title"/>
          </p:nvPr>
        </p:nvSpPr>
        <p:spPr>
          <a:xfrm>
            <a:off x="8109235" y="863695"/>
            <a:ext cx="3511233" cy="5379450"/>
          </a:xfrm>
        </p:spPr>
        <p:txBody>
          <a:bodyPr vert="horz" lIns="91440" tIns="45720" rIns="91440" bIns="45720" rtlCol="0" anchor="ctr">
            <a:normAutofit/>
          </a:bodyPr>
          <a:lstStyle/>
          <a:p>
            <a:r>
              <a:rPr lang="en-US" sz="2800" dirty="0">
                <a:solidFill>
                  <a:schemeClr val="tx1"/>
                </a:solidFill>
              </a:rPr>
              <a:t>Une </a:t>
            </a:r>
            <a:r>
              <a:rPr lang="en-US" sz="2800" dirty="0" err="1">
                <a:solidFill>
                  <a:schemeClr val="tx1"/>
                </a:solidFill>
              </a:rPr>
              <a:t>fois</a:t>
            </a:r>
            <a:r>
              <a:rPr lang="en-US" sz="2800" dirty="0">
                <a:solidFill>
                  <a:schemeClr val="tx1"/>
                </a:solidFill>
              </a:rPr>
              <a:t> la </a:t>
            </a:r>
            <a:r>
              <a:rPr lang="en-US" sz="2800" dirty="0" err="1">
                <a:solidFill>
                  <a:schemeClr val="tx1"/>
                </a:solidFill>
              </a:rPr>
              <a:t>ligne</a:t>
            </a:r>
            <a:r>
              <a:rPr lang="en-US" sz="2800" dirty="0">
                <a:solidFill>
                  <a:schemeClr val="tx1"/>
                </a:solidFill>
              </a:rPr>
              <a:t> d’horizon </a:t>
            </a:r>
            <a:r>
              <a:rPr lang="en-US" sz="2800" dirty="0" err="1">
                <a:solidFill>
                  <a:schemeClr val="tx1"/>
                </a:solidFill>
              </a:rPr>
              <a:t>placée</a:t>
            </a:r>
            <a:r>
              <a:rPr lang="en-US" sz="2800" dirty="0">
                <a:solidFill>
                  <a:schemeClr val="tx1"/>
                </a:solidFill>
              </a:rPr>
              <a:t>, on </a:t>
            </a:r>
            <a:r>
              <a:rPr lang="en-US" sz="2800" dirty="0" err="1">
                <a:solidFill>
                  <a:schemeClr val="tx1"/>
                </a:solidFill>
              </a:rPr>
              <a:t>positionne</a:t>
            </a:r>
            <a:r>
              <a:rPr lang="en-US" sz="2800" dirty="0">
                <a:solidFill>
                  <a:schemeClr val="tx1"/>
                </a:solidFill>
              </a:rPr>
              <a:t> le point de </a:t>
            </a:r>
            <a:r>
              <a:rPr lang="en-US" sz="2800" dirty="0" err="1">
                <a:solidFill>
                  <a:schemeClr val="tx1"/>
                </a:solidFill>
              </a:rPr>
              <a:t>fuite</a:t>
            </a:r>
            <a:r>
              <a:rPr lang="en-US" sz="2800" dirty="0">
                <a:solidFill>
                  <a:schemeClr val="tx1"/>
                </a:solidFill>
              </a:rPr>
              <a:t>.</a:t>
            </a:r>
            <a:br>
              <a:rPr lang="en-US" sz="2800" dirty="0">
                <a:solidFill>
                  <a:schemeClr val="tx1"/>
                </a:solidFill>
              </a:rPr>
            </a:br>
            <a:br>
              <a:rPr lang="en-US" sz="2800" dirty="0">
                <a:solidFill>
                  <a:schemeClr val="tx1"/>
                </a:solidFill>
              </a:rPr>
            </a:br>
            <a:r>
              <a:rPr lang="en-US" sz="2800" dirty="0" err="1">
                <a:solidFill>
                  <a:schemeClr val="tx1"/>
                </a:solidFill>
              </a:rPr>
              <a:t>L’endroit</a:t>
            </a:r>
            <a:r>
              <a:rPr lang="en-US" sz="2800" dirty="0">
                <a:solidFill>
                  <a:schemeClr val="tx1"/>
                </a:solidFill>
              </a:rPr>
              <a:t> a </a:t>
            </a:r>
            <a:r>
              <a:rPr lang="en-US" sz="2800" dirty="0" err="1">
                <a:solidFill>
                  <a:schemeClr val="tx1"/>
                </a:solidFill>
              </a:rPr>
              <a:t>peu</a:t>
            </a:r>
            <a:r>
              <a:rPr lang="en-US" sz="2800" dirty="0">
                <a:solidFill>
                  <a:schemeClr val="tx1"/>
                </a:solidFill>
              </a:rPr>
              <a:t> </a:t>
            </a:r>
            <a:r>
              <a:rPr lang="en-US" sz="2800" dirty="0" err="1">
                <a:solidFill>
                  <a:schemeClr val="tx1"/>
                </a:solidFill>
              </a:rPr>
              <a:t>d’importance</a:t>
            </a:r>
            <a:r>
              <a:rPr lang="en-US" sz="2800" dirty="0">
                <a:solidFill>
                  <a:schemeClr val="tx1"/>
                </a:solidFill>
              </a:rPr>
              <a:t>, </a:t>
            </a:r>
            <a:r>
              <a:rPr lang="en-US" sz="2800" dirty="0" err="1">
                <a:solidFill>
                  <a:schemeClr val="tx1"/>
                </a:solidFill>
              </a:rPr>
              <a:t>mais</a:t>
            </a:r>
            <a:r>
              <a:rPr lang="en-US" sz="2800" dirty="0">
                <a:solidFill>
                  <a:schemeClr val="tx1"/>
                </a:solidFill>
              </a:rPr>
              <a:t> au </a:t>
            </a:r>
            <a:r>
              <a:rPr lang="en-US" sz="2800" dirty="0" err="1">
                <a:solidFill>
                  <a:schemeClr val="tx1"/>
                </a:solidFill>
              </a:rPr>
              <a:t>centre</a:t>
            </a:r>
            <a:r>
              <a:rPr lang="en-US" sz="2800" dirty="0">
                <a:solidFill>
                  <a:schemeClr val="tx1"/>
                </a:solidFill>
              </a:rPr>
              <a:t> </a:t>
            </a:r>
            <a:r>
              <a:rPr lang="en-US" sz="2800" dirty="0" err="1">
                <a:solidFill>
                  <a:schemeClr val="tx1"/>
                </a:solidFill>
              </a:rPr>
              <a:t>c’est</a:t>
            </a:r>
            <a:r>
              <a:rPr lang="en-US" sz="2800" dirty="0">
                <a:solidFill>
                  <a:schemeClr val="tx1"/>
                </a:solidFill>
              </a:rPr>
              <a:t> plus facile pour commencer.</a:t>
            </a: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 name="Image 2" descr="Une image contenant carte, neige, texte, dessin&#10;&#10;Description générée automatiquement">
            <a:extLst>
              <a:ext uri="{FF2B5EF4-FFF2-40B4-BE49-F238E27FC236}">
                <a16:creationId xmlns:a16="http://schemas.microsoft.com/office/drawing/2014/main" id="{F6A6483E-67A2-E607-0F27-8716F1CA5F60}"/>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643465" y="640079"/>
            <a:ext cx="6253164" cy="5455921"/>
          </a:xfrm>
          <a:prstGeom prst="rect">
            <a:avLst/>
          </a:prstGeom>
        </p:spPr>
      </p:pic>
      <p:sp>
        <p:nvSpPr>
          <p:cNvPr id="4" name="Flèche : bas 3">
            <a:extLst>
              <a:ext uri="{FF2B5EF4-FFF2-40B4-BE49-F238E27FC236}">
                <a16:creationId xmlns:a16="http://schemas.microsoft.com/office/drawing/2014/main" id="{FCD8ACC9-2662-AA33-45B7-ABDE69A35940}"/>
              </a:ext>
            </a:extLst>
          </p:cNvPr>
          <p:cNvSpPr/>
          <p:nvPr/>
        </p:nvSpPr>
        <p:spPr>
          <a:xfrm>
            <a:off x="3573517" y="1765738"/>
            <a:ext cx="441435" cy="1232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4297390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493724A2-4F0F-2D1B-BCE0-13921F3F4DD3}"/>
              </a:ext>
            </a:extLst>
          </p:cNvPr>
          <p:cNvSpPr>
            <a:spLocks noGrp="1"/>
          </p:cNvSpPr>
          <p:nvPr>
            <p:ph type="title"/>
          </p:nvPr>
        </p:nvSpPr>
        <p:spPr>
          <a:xfrm>
            <a:off x="8109235" y="555754"/>
            <a:ext cx="3511233" cy="5960659"/>
          </a:xfrm>
        </p:spPr>
        <p:txBody>
          <a:bodyPr vert="horz" lIns="91440" tIns="45720" rIns="91440" bIns="45720" rtlCol="0" anchor="ctr">
            <a:normAutofit fontScale="90000"/>
          </a:bodyPr>
          <a:lstStyle/>
          <a:p>
            <a:r>
              <a:rPr lang="en-US" sz="2800" dirty="0" err="1">
                <a:solidFill>
                  <a:schemeClr val="tx1"/>
                </a:solidFill>
              </a:rPr>
              <a:t>Revenons</a:t>
            </a:r>
            <a:r>
              <a:rPr lang="en-US" sz="2800" dirty="0">
                <a:solidFill>
                  <a:schemeClr val="tx1"/>
                </a:solidFill>
              </a:rPr>
              <a:t> aux 3 dimensions.</a:t>
            </a:r>
            <a:br>
              <a:rPr lang="en-US" sz="2800" dirty="0">
                <a:solidFill>
                  <a:schemeClr val="tx1"/>
                </a:solidFill>
              </a:rPr>
            </a:br>
            <a:br>
              <a:rPr lang="en-US" sz="2800" dirty="0">
                <a:solidFill>
                  <a:schemeClr val="tx1"/>
                </a:solidFill>
              </a:rPr>
            </a:br>
            <a:r>
              <a:rPr lang="en-US" sz="2800" dirty="0" err="1">
                <a:solidFill>
                  <a:schemeClr val="tx1"/>
                </a:solidFill>
              </a:rPr>
              <a:t>S’il</a:t>
            </a:r>
            <a:r>
              <a:rPr lang="en-US" sz="2800" dirty="0">
                <a:solidFill>
                  <a:schemeClr val="tx1"/>
                </a:solidFill>
              </a:rPr>
              <a:t> </a:t>
            </a:r>
            <a:r>
              <a:rPr lang="en-US" sz="2800" dirty="0" err="1">
                <a:solidFill>
                  <a:schemeClr val="tx1"/>
                </a:solidFill>
              </a:rPr>
              <a:t>n’y</a:t>
            </a:r>
            <a:r>
              <a:rPr lang="en-US" sz="2800" dirty="0">
                <a:solidFill>
                  <a:schemeClr val="tx1"/>
                </a:solidFill>
              </a:rPr>
              <a:t> a </a:t>
            </a:r>
            <a:r>
              <a:rPr lang="en-US" sz="2800" dirty="0" err="1">
                <a:solidFill>
                  <a:schemeClr val="tx1"/>
                </a:solidFill>
              </a:rPr>
              <a:t>aucun</a:t>
            </a:r>
            <a:r>
              <a:rPr lang="en-US" sz="2800" dirty="0">
                <a:solidFill>
                  <a:schemeClr val="tx1"/>
                </a:solidFill>
              </a:rPr>
              <a:t> point de </a:t>
            </a:r>
            <a:r>
              <a:rPr lang="en-US" sz="2800" dirty="0" err="1">
                <a:solidFill>
                  <a:schemeClr val="tx1"/>
                </a:solidFill>
              </a:rPr>
              <a:t>fuite</a:t>
            </a:r>
            <a:r>
              <a:rPr lang="en-US" sz="2800" dirty="0">
                <a:solidFill>
                  <a:schemeClr val="tx1"/>
                </a:solidFill>
              </a:rPr>
              <a:t>, </a:t>
            </a:r>
            <a:r>
              <a:rPr lang="en-US" sz="2800" dirty="0" err="1">
                <a:solidFill>
                  <a:schemeClr val="tx1"/>
                </a:solidFill>
              </a:rPr>
              <a:t>ce</a:t>
            </a:r>
            <a:r>
              <a:rPr lang="en-US" sz="2800" dirty="0">
                <a:solidFill>
                  <a:schemeClr val="tx1"/>
                </a:solidFill>
              </a:rPr>
              <a:t> sera un dessin </a:t>
            </a:r>
            <a:r>
              <a:rPr lang="en-US" sz="2800" dirty="0" err="1">
                <a:solidFill>
                  <a:schemeClr val="tx1"/>
                </a:solidFill>
              </a:rPr>
              <a:t>en</a:t>
            </a:r>
            <a:r>
              <a:rPr lang="en-US" sz="2800" dirty="0">
                <a:solidFill>
                  <a:schemeClr val="tx1"/>
                </a:solidFill>
              </a:rPr>
              <a:t> perspective </a:t>
            </a:r>
            <a:r>
              <a:rPr lang="en-US" sz="2800" dirty="0" err="1">
                <a:solidFill>
                  <a:schemeClr val="tx1"/>
                </a:solidFill>
              </a:rPr>
              <a:t>cavalière</a:t>
            </a:r>
            <a:r>
              <a:rPr lang="en-US" sz="2800" dirty="0">
                <a:solidFill>
                  <a:schemeClr val="tx1"/>
                </a:solidFill>
              </a:rPr>
              <a:t>. Les </a:t>
            </a:r>
            <a:r>
              <a:rPr lang="en-US" sz="2800" dirty="0" err="1">
                <a:solidFill>
                  <a:schemeClr val="tx1"/>
                </a:solidFill>
              </a:rPr>
              <a:t>lignes</a:t>
            </a:r>
            <a:r>
              <a:rPr lang="en-US" sz="2800" dirty="0">
                <a:solidFill>
                  <a:schemeClr val="tx1"/>
                </a:solidFill>
              </a:rPr>
              <a:t> </a:t>
            </a:r>
            <a:r>
              <a:rPr lang="en-US" sz="2800" dirty="0" err="1">
                <a:solidFill>
                  <a:schemeClr val="tx1"/>
                </a:solidFill>
              </a:rPr>
              <a:t>seront</a:t>
            </a:r>
            <a:r>
              <a:rPr lang="en-US" sz="2800" dirty="0">
                <a:solidFill>
                  <a:schemeClr val="tx1"/>
                </a:solidFill>
              </a:rPr>
              <a:t> </a:t>
            </a:r>
            <a:r>
              <a:rPr lang="en-US" sz="2800" dirty="0" err="1">
                <a:solidFill>
                  <a:schemeClr val="tx1"/>
                </a:solidFill>
              </a:rPr>
              <a:t>donc</a:t>
            </a:r>
            <a:r>
              <a:rPr lang="en-US" sz="2800" dirty="0">
                <a:solidFill>
                  <a:schemeClr val="tx1"/>
                </a:solidFill>
              </a:rPr>
              <a:t> </a:t>
            </a:r>
            <a:r>
              <a:rPr lang="en-US" sz="2800" dirty="0" err="1">
                <a:solidFill>
                  <a:schemeClr val="tx1"/>
                </a:solidFill>
              </a:rPr>
              <a:t>ainsi</a:t>
            </a:r>
            <a:r>
              <a:rPr lang="en-US" sz="2800" dirty="0">
                <a:solidFill>
                  <a:schemeClr val="tx1"/>
                </a:solidFill>
              </a:rPr>
              <a:t> :</a:t>
            </a:r>
            <a:br>
              <a:rPr lang="en-US" sz="2800" dirty="0">
                <a:solidFill>
                  <a:schemeClr val="tx1"/>
                </a:solidFill>
              </a:rPr>
            </a:br>
            <a:br>
              <a:rPr lang="en-US" sz="2800" dirty="0">
                <a:solidFill>
                  <a:schemeClr val="tx1"/>
                </a:solidFill>
              </a:rPr>
            </a:br>
            <a:r>
              <a:rPr lang="en-US" sz="2800" dirty="0">
                <a:solidFill>
                  <a:schemeClr val="tx1"/>
                </a:solidFill>
              </a:rPr>
              <a:t>H :               </a:t>
            </a:r>
            <a:r>
              <a:rPr lang="en-US" sz="2800" dirty="0" err="1">
                <a:solidFill>
                  <a:schemeClr val="tx1"/>
                </a:solidFill>
              </a:rPr>
              <a:t>verticale</a:t>
            </a:r>
            <a:br>
              <a:rPr lang="en-US" sz="2800" dirty="0">
                <a:solidFill>
                  <a:schemeClr val="tx1"/>
                </a:solidFill>
              </a:rPr>
            </a:br>
            <a:br>
              <a:rPr lang="en-US" sz="2800" dirty="0">
                <a:solidFill>
                  <a:schemeClr val="tx1"/>
                </a:solidFill>
              </a:rPr>
            </a:br>
            <a:r>
              <a:rPr lang="en-US" sz="2800" dirty="0">
                <a:solidFill>
                  <a:schemeClr val="tx1"/>
                </a:solidFill>
              </a:rPr>
              <a:t>L :                </a:t>
            </a:r>
            <a:r>
              <a:rPr lang="en-US" sz="2800" dirty="0" err="1">
                <a:solidFill>
                  <a:schemeClr val="tx1"/>
                </a:solidFill>
              </a:rPr>
              <a:t>horizontale</a:t>
            </a:r>
            <a:br>
              <a:rPr lang="en-US" sz="2800" dirty="0">
                <a:solidFill>
                  <a:schemeClr val="tx1"/>
                </a:solidFill>
              </a:rPr>
            </a:br>
            <a:br>
              <a:rPr lang="en-US" sz="2800" dirty="0">
                <a:solidFill>
                  <a:schemeClr val="tx1"/>
                </a:solidFill>
              </a:rPr>
            </a:br>
            <a:r>
              <a:rPr lang="en-US" sz="2800" dirty="0">
                <a:solidFill>
                  <a:schemeClr val="tx1"/>
                </a:solidFill>
              </a:rPr>
              <a:t>P :                 à 45</a:t>
            </a:r>
            <a:r>
              <a:rPr lang="en-US" sz="2800" dirty="0">
                <a:solidFill>
                  <a:schemeClr val="tx1"/>
                </a:solidFill>
                <a:latin typeface="Calibri" panose="020F0502020204030204" pitchFamily="34" charset="0"/>
                <a:cs typeface="Calibri" panose="020F0502020204030204" pitchFamily="34" charset="0"/>
              </a:rPr>
              <a:t>°</a:t>
            </a:r>
            <a:endParaRPr lang="en-US" sz="2800" dirty="0">
              <a:solidFill>
                <a:schemeClr val="tx1"/>
              </a:solidFill>
            </a:endParaRP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Image 4" descr="tikz pgf - Circular arrow in 3D to indicate a unit axis rotation - TeX -  LaTeX Stack Exchange">
            <a:extLst>
              <a:ext uri="{FF2B5EF4-FFF2-40B4-BE49-F238E27FC236}">
                <a16:creationId xmlns:a16="http://schemas.microsoft.com/office/drawing/2014/main" id="{44642F8B-9EBF-EFCE-2215-1A22EABE89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630" y="548639"/>
            <a:ext cx="5583985" cy="5707704"/>
          </a:xfrm>
          <a:prstGeom prst="rect">
            <a:avLst/>
          </a:prstGeom>
          <a:noFill/>
          <a:ln>
            <a:noFill/>
          </a:ln>
        </p:spPr>
      </p:pic>
      <p:cxnSp>
        <p:nvCxnSpPr>
          <p:cNvPr id="23" name="Connecteur droit 22">
            <a:extLst>
              <a:ext uri="{FF2B5EF4-FFF2-40B4-BE49-F238E27FC236}">
                <a16:creationId xmlns:a16="http://schemas.microsoft.com/office/drawing/2014/main" id="{C83424B9-6C10-54D6-ACBB-9AC12FD6F41A}"/>
              </a:ext>
            </a:extLst>
          </p:cNvPr>
          <p:cNvCxnSpPr/>
          <p:nvPr/>
        </p:nvCxnSpPr>
        <p:spPr>
          <a:xfrm>
            <a:off x="8794531" y="6017171"/>
            <a:ext cx="572813"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orme libre : forme 23">
            <a:extLst>
              <a:ext uri="{FF2B5EF4-FFF2-40B4-BE49-F238E27FC236}">
                <a16:creationId xmlns:a16="http://schemas.microsoft.com/office/drawing/2014/main" id="{2CD22893-C392-BB7F-BC47-811BCA84C4C3}"/>
              </a:ext>
            </a:extLst>
          </p:cNvPr>
          <p:cNvSpPr/>
          <p:nvPr/>
        </p:nvSpPr>
        <p:spPr>
          <a:xfrm>
            <a:off x="8902262" y="5917324"/>
            <a:ext cx="85794" cy="94593"/>
          </a:xfrm>
          <a:custGeom>
            <a:avLst/>
            <a:gdLst>
              <a:gd name="connsiteX0" fmla="*/ 0 w 85794"/>
              <a:gd name="connsiteY0" fmla="*/ 0 h 94593"/>
              <a:gd name="connsiteX1" fmla="*/ 84083 w 85794"/>
              <a:gd name="connsiteY1" fmla="*/ 52552 h 94593"/>
              <a:gd name="connsiteX2" fmla="*/ 84083 w 85794"/>
              <a:gd name="connsiteY2" fmla="*/ 94593 h 94593"/>
            </a:gdLst>
            <a:ahLst/>
            <a:cxnLst>
              <a:cxn ang="0">
                <a:pos x="connsiteX0" y="connsiteY0"/>
              </a:cxn>
              <a:cxn ang="0">
                <a:pos x="connsiteX1" y="connsiteY1"/>
              </a:cxn>
              <a:cxn ang="0">
                <a:pos x="connsiteX2" y="connsiteY2"/>
              </a:cxn>
            </a:cxnLst>
            <a:rect l="l" t="t" r="r" b="b"/>
            <a:pathLst>
              <a:path w="85794" h="94593">
                <a:moveTo>
                  <a:pt x="0" y="0"/>
                </a:moveTo>
                <a:cubicBezTo>
                  <a:pt x="38141" y="12714"/>
                  <a:pt x="71810" y="9598"/>
                  <a:pt x="84083" y="52552"/>
                </a:cubicBezTo>
                <a:cubicBezTo>
                  <a:pt x="87933" y="66026"/>
                  <a:pt x="84083" y="80579"/>
                  <a:pt x="84083" y="945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6" name="Connecteur droit 25">
            <a:extLst>
              <a:ext uri="{FF2B5EF4-FFF2-40B4-BE49-F238E27FC236}">
                <a16:creationId xmlns:a16="http://schemas.microsoft.com/office/drawing/2014/main" id="{594A3831-A87E-3029-72E1-5F3759EFFCF5}"/>
              </a:ext>
            </a:extLst>
          </p:cNvPr>
          <p:cNvCxnSpPr/>
          <p:nvPr/>
        </p:nvCxnSpPr>
        <p:spPr>
          <a:xfrm>
            <a:off x="9061629" y="4099034"/>
            <a:ext cx="0" cy="6201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4D81BFF-12B8-AD90-3E9F-1B77204BC705}"/>
              </a:ext>
            </a:extLst>
          </p:cNvPr>
          <p:cNvCxnSpPr>
            <a:cxnSpLocks/>
          </p:cNvCxnSpPr>
          <p:nvPr/>
        </p:nvCxnSpPr>
        <p:spPr>
          <a:xfrm flipH="1">
            <a:off x="8711243" y="5102773"/>
            <a:ext cx="6656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D64F60CE-23CB-7C2E-B804-055B717724CA}"/>
              </a:ext>
            </a:extLst>
          </p:cNvPr>
          <p:cNvCxnSpPr>
            <a:cxnSpLocks/>
          </p:cNvCxnSpPr>
          <p:nvPr/>
        </p:nvCxnSpPr>
        <p:spPr>
          <a:xfrm flipH="1">
            <a:off x="8794531" y="5528441"/>
            <a:ext cx="475593" cy="4834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itre 1">
            <a:extLst>
              <a:ext uri="{FF2B5EF4-FFF2-40B4-BE49-F238E27FC236}">
                <a16:creationId xmlns:a16="http://schemas.microsoft.com/office/drawing/2014/main" id="{F1EB5C6A-18AE-E2B7-E1B9-5FA4398B6F24}"/>
              </a:ext>
            </a:extLst>
          </p:cNvPr>
          <p:cNvSpPr txBox="1">
            <a:spLocks/>
          </p:cNvSpPr>
          <p:nvPr/>
        </p:nvSpPr>
        <p:spPr>
          <a:xfrm>
            <a:off x="2298194" y="381069"/>
            <a:ext cx="1915559" cy="820998"/>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chemeClr val="bg2">
                    <a:lumMod val="75000"/>
                    <a:lumOff val="25000"/>
                  </a:schemeClr>
                </a:solidFill>
              </a:rPr>
              <a:t>Hauteur</a:t>
            </a:r>
          </a:p>
        </p:txBody>
      </p:sp>
      <p:sp>
        <p:nvSpPr>
          <p:cNvPr id="33" name="Titre 1">
            <a:extLst>
              <a:ext uri="{FF2B5EF4-FFF2-40B4-BE49-F238E27FC236}">
                <a16:creationId xmlns:a16="http://schemas.microsoft.com/office/drawing/2014/main" id="{6731A883-6779-74DB-82FE-53ED37984483}"/>
              </a:ext>
            </a:extLst>
          </p:cNvPr>
          <p:cNvSpPr txBox="1">
            <a:spLocks/>
          </p:cNvSpPr>
          <p:nvPr/>
        </p:nvSpPr>
        <p:spPr>
          <a:xfrm>
            <a:off x="794414" y="5579802"/>
            <a:ext cx="1915559" cy="820998"/>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bg2">
                    <a:lumMod val="75000"/>
                    <a:lumOff val="25000"/>
                  </a:schemeClr>
                </a:solidFill>
              </a:rPr>
              <a:t>Largeur</a:t>
            </a:r>
            <a:endParaRPr lang="en-US" sz="2800" dirty="0">
              <a:solidFill>
                <a:schemeClr val="bg2">
                  <a:lumMod val="75000"/>
                  <a:lumOff val="25000"/>
                </a:schemeClr>
              </a:solidFill>
            </a:endParaRPr>
          </a:p>
        </p:txBody>
      </p:sp>
      <p:sp>
        <p:nvSpPr>
          <p:cNvPr id="34" name="Titre 1">
            <a:extLst>
              <a:ext uri="{FF2B5EF4-FFF2-40B4-BE49-F238E27FC236}">
                <a16:creationId xmlns:a16="http://schemas.microsoft.com/office/drawing/2014/main" id="{22D33455-8092-B917-87CF-6FD054C57B51}"/>
              </a:ext>
            </a:extLst>
          </p:cNvPr>
          <p:cNvSpPr txBox="1">
            <a:spLocks/>
          </p:cNvSpPr>
          <p:nvPr/>
        </p:nvSpPr>
        <p:spPr>
          <a:xfrm>
            <a:off x="5375057" y="4949181"/>
            <a:ext cx="2667090" cy="820998"/>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bg2">
                    <a:lumMod val="75000"/>
                    <a:lumOff val="25000"/>
                  </a:schemeClr>
                </a:solidFill>
              </a:rPr>
              <a:t>Profondeur</a:t>
            </a:r>
            <a:endParaRPr lang="en-US" sz="2800" dirty="0">
              <a:solidFill>
                <a:schemeClr val="bg2">
                  <a:lumMod val="75000"/>
                  <a:lumOff val="25000"/>
                </a:schemeClr>
              </a:solidFill>
            </a:endParaRPr>
          </a:p>
        </p:txBody>
      </p:sp>
    </p:spTree>
    <p:extLst>
      <p:ext uri="{BB962C8B-B14F-4D97-AF65-F5344CB8AC3E}">
        <p14:creationId xmlns:p14="http://schemas.microsoft.com/office/powerpoint/2010/main" val="150196745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D38AD560-DF04-478D-9D56-279C6E903517}"/>
              </a:ext>
            </a:extLst>
          </p:cNvPr>
          <p:cNvSpPr>
            <a:spLocks noGrp="1"/>
          </p:cNvSpPr>
          <p:nvPr>
            <p:ph type="title"/>
          </p:nvPr>
        </p:nvSpPr>
        <p:spPr>
          <a:xfrm>
            <a:off x="601255" y="662474"/>
            <a:ext cx="3409783" cy="849123"/>
          </a:xfrm>
        </p:spPr>
        <p:txBody>
          <a:bodyPr>
            <a:normAutofit/>
          </a:bodyPr>
          <a:lstStyle/>
          <a:p>
            <a:r>
              <a:rPr lang="fr-CA" dirty="0">
                <a:solidFill>
                  <a:srgbClr val="FFFFFF"/>
                </a:solidFill>
              </a:rPr>
              <a:t>définition</a:t>
            </a:r>
          </a:p>
        </p:txBody>
      </p:sp>
      <p:sp>
        <p:nvSpPr>
          <p:cNvPr id="3" name="Espace réservé du contenu 2">
            <a:extLst>
              <a:ext uri="{FF2B5EF4-FFF2-40B4-BE49-F238E27FC236}">
                <a16:creationId xmlns:a16="http://schemas.microsoft.com/office/drawing/2014/main" id="{47BCE906-0DDC-4D98-8A5B-3C5351D28E2A}"/>
              </a:ext>
            </a:extLst>
          </p:cNvPr>
          <p:cNvSpPr>
            <a:spLocks noGrp="1"/>
          </p:cNvSpPr>
          <p:nvPr>
            <p:ph idx="1"/>
          </p:nvPr>
        </p:nvSpPr>
        <p:spPr>
          <a:xfrm>
            <a:off x="591224" y="1678037"/>
            <a:ext cx="3409782" cy="4381701"/>
          </a:xfrm>
        </p:spPr>
        <p:txBody>
          <a:bodyPr>
            <a:normAutofit lnSpcReduction="10000"/>
          </a:bodyPr>
          <a:lstStyle/>
          <a:p>
            <a:pPr marL="0" indent="0">
              <a:lnSpc>
                <a:spcPct val="110000"/>
              </a:lnSpc>
              <a:buNone/>
            </a:pPr>
            <a:r>
              <a:rPr lang="fr-CA" sz="2000" dirty="0">
                <a:solidFill>
                  <a:srgbClr val="FFFFFF"/>
                </a:solidFill>
              </a:rPr>
              <a:t>La perspective est une illusion d’optique qui nous permet de comprendre le monde en 3 dimensions dans lequel nous sommes. </a:t>
            </a:r>
          </a:p>
          <a:p>
            <a:pPr marL="0" indent="0">
              <a:lnSpc>
                <a:spcPct val="110000"/>
              </a:lnSpc>
              <a:buNone/>
            </a:pPr>
            <a:endParaRPr lang="fr-CA" sz="200" dirty="0">
              <a:solidFill>
                <a:srgbClr val="FFFFFF"/>
              </a:solidFill>
            </a:endParaRPr>
          </a:p>
          <a:p>
            <a:pPr marL="0" indent="0">
              <a:lnSpc>
                <a:spcPct val="110000"/>
              </a:lnSpc>
              <a:buNone/>
            </a:pPr>
            <a:r>
              <a:rPr lang="fr-CA" sz="2000" dirty="0">
                <a:solidFill>
                  <a:srgbClr val="FFFFFF"/>
                </a:solidFill>
              </a:rPr>
              <a:t>Plus les éléments s’éloignent, plus ils rapetissent jusqu’à n’être plus qu’un point. </a:t>
            </a:r>
          </a:p>
          <a:p>
            <a:pPr marL="0" indent="0">
              <a:lnSpc>
                <a:spcPct val="110000"/>
              </a:lnSpc>
              <a:buNone/>
            </a:pPr>
            <a:endParaRPr lang="fr-CA" sz="500" dirty="0">
              <a:solidFill>
                <a:srgbClr val="FFFFFF"/>
              </a:solidFill>
            </a:endParaRPr>
          </a:p>
          <a:p>
            <a:pPr marL="0" indent="0">
              <a:lnSpc>
                <a:spcPct val="110000"/>
              </a:lnSpc>
              <a:buNone/>
            </a:pPr>
            <a:r>
              <a:rPr lang="fr-CA" sz="2000" dirty="0">
                <a:solidFill>
                  <a:srgbClr val="FFFFFF"/>
                </a:solidFill>
              </a:rPr>
              <a:t>On l’appelle le point de fuite.</a:t>
            </a:r>
          </a:p>
          <a:p>
            <a:pPr marL="0" indent="0">
              <a:lnSpc>
                <a:spcPct val="110000"/>
              </a:lnSpc>
              <a:buNone/>
            </a:pPr>
            <a:endParaRPr lang="fr-CA" sz="1300" dirty="0">
              <a:solidFill>
                <a:srgbClr val="FFFFFF"/>
              </a:solidFill>
            </a:endParaRPr>
          </a:p>
        </p:txBody>
      </p:sp>
      <p:pic>
        <p:nvPicPr>
          <p:cNvPr id="1026" name="Picture 2" descr="Un gratte-ciel en bois : rêve ou réalité ? | Bois.com">
            <a:extLst>
              <a:ext uri="{FF2B5EF4-FFF2-40B4-BE49-F238E27FC236}">
                <a16:creationId xmlns:a16="http://schemas.microsoft.com/office/drawing/2014/main" id="{46801A11-14CF-1E88-63B6-46DEAB0D3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766" y="1958207"/>
            <a:ext cx="3966761" cy="2975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5">
            <a:extLst>
              <a:ext uri="{FF2B5EF4-FFF2-40B4-BE49-F238E27FC236}">
                <a16:creationId xmlns:a16="http://schemas.microsoft.com/office/drawing/2014/main" id="{83658B39-FD1C-796E-36CA-EAC799485A40}"/>
              </a:ext>
            </a:extLst>
          </p:cNvPr>
          <p:cNvCxnSpPr/>
          <p:nvPr/>
        </p:nvCxnSpPr>
        <p:spPr>
          <a:xfrm>
            <a:off x="7675208" y="1462217"/>
            <a:ext cx="94593" cy="549335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AEF04A5-8A8C-6DD6-30BC-F4FAE535E4AA}"/>
              </a:ext>
            </a:extLst>
          </p:cNvPr>
          <p:cNvCxnSpPr>
            <a:cxnSpLocks/>
          </p:cNvCxnSpPr>
          <p:nvPr/>
        </p:nvCxnSpPr>
        <p:spPr>
          <a:xfrm flipH="1">
            <a:off x="7675208" y="2141214"/>
            <a:ext cx="793531" cy="48364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B807E1D-B576-6E1F-B064-D1F5D187E569}"/>
              </a:ext>
            </a:extLst>
          </p:cNvPr>
          <p:cNvCxnSpPr>
            <a:cxnSpLocks/>
          </p:cNvCxnSpPr>
          <p:nvPr/>
        </p:nvCxnSpPr>
        <p:spPr>
          <a:xfrm flipH="1">
            <a:off x="7675208" y="1738155"/>
            <a:ext cx="1324263" cy="521741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D0C0DFC-DFEA-879B-8D73-9714A584A01A}"/>
              </a:ext>
            </a:extLst>
          </p:cNvPr>
          <p:cNvCxnSpPr>
            <a:cxnSpLocks/>
          </p:cNvCxnSpPr>
          <p:nvPr/>
        </p:nvCxnSpPr>
        <p:spPr>
          <a:xfrm flipH="1">
            <a:off x="8501993" y="-1258776"/>
            <a:ext cx="5556122" cy="572987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7F9BD08-B13D-0D8F-723F-D20C6AFAB7B5}"/>
              </a:ext>
            </a:extLst>
          </p:cNvPr>
          <p:cNvCxnSpPr>
            <a:cxnSpLocks/>
          </p:cNvCxnSpPr>
          <p:nvPr/>
        </p:nvCxnSpPr>
        <p:spPr>
          <a:xfrm flipH="1">
            <a:off x="9121007" y="-805013"/>
            <a:ext cx="4606350" cy="575593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F156245-C963-A51E-D07B-77F65459EA7D}"/>
              </a:ext>
            </a:extLst>
          </p:cNvPr>
          <p:cNvCxnSpPr>
            <a:cxnSpLocks/>
          </p:cNvCxnSpPr>
          <p:nvPr/>
        </p:nvCxnSpPr>
        <p:spPr>
          <a:xfrm flipH="1">
            <a:off x="7231117" y="-795154"/>
            <a:ext cx="6576323" cy="32818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70294CF-4A89-CB1B-9BB3-4640C0106A37}"/>
              </a:ext>
            </a:extLst>
          </p:cNvPr>
          <p:cNvCxnSpPr>
            <a:cxnSpLocks/>
          </p:cNvCxnSpPr>
          <p:nvPr/>
        </p:nvCxnSpPr>
        <p:spPr>
          <a:xfrm>
            <a:off x="3419433" y="-705354"/>
            <a:ext cx="5914401" cy="56548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0588739-09C2-9154-60B1-2F1FCF5F404C}"/>
              </a:ext>
            </a:extLst>
          </p:cNvPr>
          <p:cNvCxnSpPr>
            <a:cxnSpLocks/>
          </p:cNvCxnSpPr>
          <p:nvPr/>
        </p:nvCxnSpPr>
        <p:spPr>
          <a:xfrm>
            <a:off x="3185390" y="-805013"/>
            <a:ext cx="6730283" cy="5259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4A0D45B-7AE4-C6A4-AAD2-98722D56AE85}"/>
              </a:ext>
            </a:extLst>
          </p:cNvPr>
          <p:cNvCxnSpPr>
            <a:cxnSpLocks/>
          </p:cNvCxnSpPr>
          <p:nvPr/>
        </p:nvCxnSpPr>
        <p:spPr>
          <a:xfrm>
            <a:off x="3721985" y="-585683"/>
            <a:ext cx="3193441" cy="5581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9286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ED0AD-1A23-9282-9AE2-8A1E296015FD}"/>
              </a:ext>
            </a:extLst>
          </p:cNvPr>
          <p:cNvSpPr>
            <a:spLocks noGrp="1"/>
          </p:cNvSpPr>
          <p:nvPr>
            <p:ph type="ctrTitle"/>
          </p:nvPr>
        </p:nvSpPr>
        <p:spPr>
          <a:xfrm>
            <a:off x="581191" y="2229121"/>
            <a:ext cx="3265595" cy="1475013"/>
          </a:xfrm>
        </p:spPr>
        <p:txBody>
          <a:bodyPr>
            <a:normAutofit/>
          </a:bodyPr>
          <a:lstStyle/>
          <a:p>
            <a:r>
              <a:rPr lang="fr-CA" sz="3200" dirty="0">
                <a:solidFill>
                  <a:schemeClr val="accent1">
                    <a:lumMod val="60000"/>
                    <a:lumOff val="40000"/>
                  </a:schemeClr>
                </a:solidFill>
              </a:rPr>
              <a:t>1 point de fuite</a:t>
            </a:r>
          </a:p>
        </p:txBody>
      </p:sp>
      <p:sp>
        <p:nvSpPr>
          <p:cNvPr id="3" name="Sous-titre 2">
            <a:extLst>
              <a:ext uri="{FF2B5EF4-FFF2-40B4-BE49-F238E27FC236}">
                <a16:creationId xmlns:a16="http://schemas.microsoft.com/office/drawing/2014/main" id="{AF4769E0-3C34-0555-A917-BBCA41944D4E}"/>
              </a:ext>
            </a:extLst>
          </p:cNvPr>
          <p:cNvSpPr>
            <a:spLocks noGrp="1"/>
          </p:cNvSpPr>
          <p:nvPr>
            <p:ph type="subTitle" idx="1"/>
          </p:nvPr>
        </p:nvSpPr>
        <p:spPr>
          <a:xfrm>
            <a:off x="581191" y="3336273"/>
            <a:ext cx="3423250" cy="3011975"/>
          </a:xfrm>
        </p:spPr>
        <p:txBody>
          <a:bodyPr>
            <a:normAutofit/>
          </a:bodyPr>
          <a:lstStyle/>
          <a:p>
            <a:endParaRPr lang="fr-CA" sz="2000" b="1" dirty="0">
              <a:solidFill>
                <a:schemeClr val="accent1">
                  <a:lumMod val="60000"/>
                  <a:lumOff val="40000"/>
                </a:schemeClr>
              </a:solidFill>
            </a:endParaRPr>
          </a:p>
          <a:p>
            <a:r>
              <a:rPr lang="en-US" sz="2000" b="1" dirty="0">
                <a:solidFill>
                  <a:schemeClr val="accent1">
                    <a:lumMod val="60000"/>
                    <a:lumOff val="40000"/>
                  </a:schemeClr>
                </a:solidFill>
              </a:rPr>
              <a:t>H :               </a:t>
            </a:r>
            <a:r>
              <a:rPr lang="en-US" sz="2000" b="1" dirty="0" err="1">
                <a:solidFill>
                  <a:schemeClr val="accent1">
                    <a:lumMod val="60000"/>
                    <a:lumOff val="40000"/>
                  </a:schemeClr>
                </a:solidFill>
              </a:rPr>
              <a:t>verticale</a:t>
            </a:r>
            <a:br>
              <a:rPr lang="en-US" sz="2000" b="1" dirty="0">
                <a:solidFill>
                  <a:schemeClr val="accent1">
                    <a:lumMod val="60000"/>
                    <a:lumOff val="40000"/>
                  </a:schemeClr>
                </a:solidFill>
              </a:rPr>
            </a:br>
            <a:br>
              <a:rPr lang="en-US" sz="2000" b="1" dirty="0">
                <a:solidFill>
                  <a:schemeClr val="accent1">
                    <a:lumMod val="60000"/>
                    <a:lumOff val="40000"/>
                  </a:schemeClr>
                </a:solidFill>
              </a:rPr>
            </a:br>
            <a:r>
              <a:rPr lang="en-US" sz="2000" b="1" dirty="0">
                <a:solidFill>
                  <a:schemeClr val="accent1">
                    <a:lumMod val="60000"/>
                    <a:lumOff val="40000"/>
                  </a:schemeClr>
                </a:solidFill>
              </a:rPr>
              <a:t>L :                </a:t>
            </a:r>
            <a:r>
              <a:rPr lang="en-US" sz="2000" b="1" dirty="0" err="1">
                <a:solidFill>
                  <a:schemeClr val="accent1">
                    <a:lumMod val="60000"/>
                    <a:lumOff val="40000"/>
                  </a:schemeClr>
                </a:solidFill>
              </a:rPr>
              <a:t>horizontale</a:t>
            </a:r>
            <a:br>
              <a:rPr lang="en-US" sz="2000" b="1" dirty="0">
                <a:solidFill>
                  <a:schemeClr val="accent1">
                    <a:lumMod val="60000"/>
                    <a:lumOff val="40000"/>
                  </a:schemeClr>
                </a:solidFill>
              </a:rPr>
            </a:br>
            <a:br>
              <a:rPr lang="en-US" sz="2000" b="1" dirty="0">
                <a:solidFill>
                  <a:schemeClr val="accent1">
                    <a:lumMod val="60000"/>
                    <a:lumOff val="40000"/>
                  </a:schemeClr>
                </a:solidFill>
              </a:rPr>
            </a:br>
            <a:r>
              <a:rPr lang="en-US" sz="2000" b="1" dirty="0">
                <a:solidFill>
                  <a:schemeClr val="accent1">
                    <a:lumMod val="60000"/>
                    <a:lumOff val="40000"/>
                  </a:schemeClr>
                </a:solidFill>
              </a:rPr>
              <a:t>P :                 </a:t>
            </a:r>
            <a:r>
              <a:rPr lang="en-US" sz="2000" b="1" dirty="0" err="1">
                <a:solidFill>
                  <a:schemeClr val="accent1">
                    <a:lumMod val="40000"/>
                    <a:lumOff val="60000"/>
                  </a:schemeClr>
                </a:solidFill>
              </a:rPr>
              <a:t>fuyante</a:t>
            </a:r>
            <a:endParaRPr lang="fr-CA" sz="2000" b="1" dirty="0">
              <a:solidFill>
                <a:schemeClr val="accent1">
                  <a:lumMod val="40000"/>
                  <a:lumOff val="60000"/>
                </a:schemeClr>
              </a:solidFill>
            </a:endParaRPr>
          </a:p>
        </p:txBody>
      </p:sp>
      <p:sp>
        <p:nvSpPr>
          <p:cNvPr id="4" name="Titre 1">
            <a:extLst>
              <a:ext uri="{FF2B5EF4-FFF2-40B4-BE49-F238E27FC236}">
                <a16:creationId xmlns:a16="http://schemas.microsoft.com/office/drawing/2014/main" id="{72704DF0-74AD-CEEB-3CA4-89050B535525}"/>
              </a:ext>
            </a:extLst>
          </p:cNvPr>
          <p:cNvSpPr txBox="1">
            <a:spLocks/>
          </p:cNvSpPr>
          <p:nvPr/>
        </p:nvSpPr>
        <p:spPr>
          <a:xfrm>
            <a:off x="4317618" y="2229121"/>
            <a:ext cx="3265595" cy="1475013"/>
          </a:xfrm>
          <a:prstGeom prst="rect">
            <a:avLst/>
          </a:prstGeom>
          <a:effectLst/>
        </p:spPr>
        <p:txBody>
          <a:bodyPr vert="horz" lIns="91440" tIns="45720" rIns="91440" bIns="45720" rtlCol="0" anchor="b">
            <a:normAutofit/>
          </a:bodyPr>
          <a:lstStyle>
            <a:lvl1pPr algn="l" defTabSz="457200" rtl="0" eaLnBrk="1" latinLnBrk="0" hangingPunct="1">
              <a:lnSpc>
                <a:spcPct val="9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3200">
                <a:solidFill>
                  <a:schemeClr val="accent1">
                    <a:lumMod val="60000"/>
                    <a:lumOff val="40000"/>
                  </a:schemeClr>
                </a:solidFill>
              </a:rPr>
              <a:t>1 point de fuite</a:t>
            </a:r>
            <a:endParaRPr lang="fr-CA" sz="3200" dirty="0">
              <a:solidFill>
                <a:schemeClr val="accent1">
                  <a:lumMod val="60000"/>
                  <a:lumOff val="40000"/>
                </a:schemeClr>
              </a:solidFill>
            </a:endParaRPr>
          </a:p>
        </p:txBody>
      </p:sp>
      <p:sp>
        <p:nvSpPr>
          <p:cNvPr id="5" name="Sous-titre 2">
            <a:extLst>
              <a:ext uri="{FF2B5EF4-FFF2-40B4-BE49-F238E27FC236}">
                <a16:creationId xmlns:a16="http://schemas.microsoft.com/office/drawing/2014/main" id="{5D65FBE8-F84C-C0BD-9697-7186D8EBD884}"/>
              </a:ext>
            </a:extLst>
          </p:cNvPr>
          <p:cNvSpPr txBox="1">
            <a:spLocks/>
          </p:cNvSpPr>
          <p:nvPr/>
        </p:nvSpPr>
        <p:spPr>
          <a:xfrm>
            <a:off x="4317618" y="3336273"/>
            <a:ext cx="3423250" cy="3011975"/>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3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endParaRPr lang="fr-CA" sz="2000" b="1" dirty="0">
              <a:solidFill>
                <a:schemeClr val="accent1">
                  <a:lumMod val="60000"/>
                  <a:lumOff val="40000"/>
                </a:schemeClr>
              </a:solidFill>
            </a:endParaRPr>
          </a:p>
          <a:p>
            <a:r>
              <a:rPr lang="en-US" sz="2000" b="1" dirty="0">
                <a:solidFill>
                  <a:schemeClr val="accent1">
                    <a:lumMod val="60000"/>
                    <a:lumOff val="40000"/>
                  </a:schemeClr>
                </a:solidFill>
              </a:rPr>
              <a:t>H :               </a:t>
            </a:r>
            <a:r>
              <a:rPr lang="en-US" sz="2000" b="1" dirty="0" err="1">
                <a:solidFill>
                  <a:schemeClr val="accent1">
                    <a:lumMod val="60000"/>
                    <a:lumOff val="40000"/>
                  </a:schemeClr>
                </a:solidFill>
              </a:rPr>
              <a:t>verticale</a:t>
            </a:r>
            <a:br>
              <a:rPr lang="en-US" sz="2000" b="1" dirty="0">
                <a:solidFill>
                  <a:schemeClr val="accent1">
                    <a:lumMod val="60000"/>
                    <a:lumOff val="40000"/>
                  </a:schemeClr>
                </a:solidFill>
              </a:rPr>
            </a:br>
            <a:br>
              <a:rPr lang="en-US" sz="2000" b="1" dirty="0">
                <a:solidFill>
                  <a:schemeClr val="accent1">
                    <a:lumMod val="60000"/>
                    <a:lumOff val="40000"/>
                  </a:schemeClr>
                </a:solidFill>
              </a:rPr>
            </a:br>
            <a:r>
              <a:rPr lang="en-US" sz="2000" b="1" dirty="0">
                <a:solidFill>
                  <a:schemeClr val="accent1">
                    <a:lumMod val="60000"/>
                    <a:lumOff val="40000"/>
                  </a:schemeClr>
                </a:solidFill>
              </a:rPr>
              <a:t>L :                </a:t>
            </a:r>
            <a:r>
              <a:rPr lang="en-US" sz="2000" b="1" dirty="0" err="1">
                <a:solidFill>
                  <a:schemeClr val="accent1">
                    <a:lumMod val="40000"/>
                    <a:lumOff val="60000"/>
                  </a:schemeClr>
                </a:solidFill>
              </a:rPr>
              <a:t>fuyante</a:t>
            </a:r>
            <a:br>
              <a:rPr lang="en-US" sz="2000" b="1" dirty="0">
                <a:solidFill>
                  <a:schemeClr val="accent1">
                    <a:lumMod val="60000"/>
                    <a:lumOff val="40000"/>
                  </a:schemeClr>
                </a:solidFill>
              </a:rPr>
            </a:br>
            <a:br>
              <a:rPr lang="en-US" sz="2000" b="1" dirty="0">
                <a:solidFill>
                  <a:schemeClr val="accent1">
                    <a:lumMod val="60000"/>
                    <a:lumOff val="40000"/>
                  </a:schemeClr>
                </a:solidFill>
              </a:rPr>
            </a:br>
            <a:r>
              <a:rPr lang="en-US" sz="2000" b="1" dirty="0">
                <a:solidFill>
                  <a:schemeClr val="accent1">
                    <a:lumMod val="60000"/>
                    <a:lumOff val="40000"/>
                  </a:schemeClr>
                </a:solidFill>
              </a:rPr>
              <a:t>P :                 </a:t>
            </a:r>
            <a:r>
              <a:rPr lang="en-US" sz="2000" b="1" dirty="0" err="1">
                <a:solidFill>
                  <a:schemeClr val="accent1">
                    <a:lumMod val="40000"/>
                    <a:lumOff val="60000"/>
                  </a:schemeClr>
                </a:solidFill>
              </a:rPr>
              <a:t>fuyante</a:t>
            </a:r>
            <a:endParaRPr lang="fr-CA" sz="2000" b="1" dirty="0">
              <a:solidFill>
                <a:schemeClr val="accent1">
                  <a:lumMod val="40000"/>
                  <a:lumOff val="60000"/>
                </a:schemeClr>
              </a:solidFill>
            </a:endParaRPr>
          </a:p>
        </p:txBody>
      </p:sp>
      <p:sp>
        <p:nvSpPr>
          <p:cNvPr id="6" name="Titre 1">
            <a:extLst>
              <a:ext uri="{FF2B5EF4-FFF2-40B4-BE49-F238E27FC236}">
                <a16:creationId xmlns:a16="http://schemas.microsoft.com/office/drawing/2014/main" id="{5FE5614D-FDC1-67C9-425A-E5CD3921529C}"/>
              </a:ext>
            </a:extLst>
          </p:cNvPr>
          <p:cNvSpPr txBox="1">
            <a:spLocks/>
          </p:cNvSpPr>
          <p:nvPr/>
        </p:nvSpPr>
        <p:spPr>
          <a:xfrm>
            <a:off x="8187561" y="2229121"/>
            <a:ext cx="3265595" cy="1475013"/>
          </a:xfrm>
          <a:prstGeom prst="rect">
            <a:avLst/>
          </a:prstGeom>
          <a:effectLst/>
        </p:spPr>
        <p:txBody>
          <a:bodyPr vert="horz" lIns="91440" tIns="45720" rIns="91440" bIns="45720" rtlCol="0" anchor="b">
            <a:normAutofit/>
          </a:bodyPr>
          <a:lstStyle>
            <a:lvl1pPr algn="l" defTabSz="457200" rtl="0" eaLnBrk="1" latinLnBrk="0" hangingPunct="1">
              <a:lnSpc>
                <a:spcPct val="9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3200">
                <a:solidFill>
                  <a:schemeClr val="accent1">
                    <a:lumMod val="60000"/>
                    <a:lumOff val="40000"/>
                  </a:schemeClr>
                </a:solidFill>
              </a:rPr>
              <a:t>1 point de fuite</a:t>
            </a:r>
            <a:endParaRPr lang="fr-CA" sz="3200" dirty="0">
              <a:solidFill>
                <a:schemeClr val="accent1">
                  <a:lumMod val="60000"/>
                  <a:lumOff val="40000"/>
                </a:schemeClr>
              </a:solidFill>
            </a:endParaRPr>
          </a:p>
        </p:txBody>
      </p:sp>
      <p:sp>
        <p:nvSpPr>
          <p:cNvPr id="7" name="Sous-titre 2">
            <a:extLst>
              <a:ext uri="{FF2B5EF4-FFF2-40B4-BE49-F238E27FC236}">
                <a16:creationId xmlns:a16="http://schemas.microsoft.com/office/drawing/2014/main" id="{C79F7E63-A674-19DF-3B17-C3DEB162B67E}"/>
              </a:ext>
            </a:extLst>
          </p:cNvPr>
          <p:cNvSpPr txBox="1">
            <a:spLocks/>
          </p:cNvSpPr>
          <p:nvPr/>
        </p:nvSpPr>
        <p:spPr>
          <a:xfrm>
            <a:off x="8187561" y="3336273"/>
            <a:ext cx="3423250" cy="3011975"/>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3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endParaRPr lang="fr-CA" sz="2000" b="1" dirty="0">
              <a:solidFill>
                <a:schemeClr val="accent1">
                  <a:lumMod val="60000"/>
                  <a:lumOff val="40000"/>
                </a:schemeClr>
              </a:solidFill>
            </a:endParaRPr>
          </a:p>
          <a:p>
            <a:r>
              <a:rPr lang="en-US" sz="2000" b="1" dirty="0">
                <a:solidFill>
                  <a:schemeClr val="accent1">
                    <a:lumMod val="60000"/>
                    <a:lumOff val="40000"/>
                  </a:schemeClr>
                </a:solidFill>
              </a:rPr>
              <a:t>H :               </a:t>
            </a:r>
            <a:r>
              <a:rPr lang="en-US" sz="2000" b="1" dirty="0" err="1">
                <a:solidFill>
                  <a:schemeClr val="accent1">
                    <a:lumMod val="40000"/>
                    <a:lumOff val="60000"/>
                  </a:schemeClr>
                </a:solidFill>
              </a:rPr>
              <a:t>fuyante</a:t>
            </a:r>
            <a:br>
              <a:rPr lang="en-US" sz="2000" b="1" dirty="0">
                <a:solidFill>
                  <a:schemeClr val="accent1">
                    <a:lumMod val="60000"/>
                    <a:lumOff val="40000"/>
                  </a:schemeClr>
                </a:solidFill>
              </a:rPr>
            </a:br>
            <a:br>
              <a:rPr lang="en-US" sz="2000" b="1" dirty="0">
                <a:solidFill>
                  <a:schemeClr val="accent1">
                    <a:lumMod val="60000"/>
                    <a:lumOff val="40000"/>
                  </a:schemeClr>
                </a:solidFill>
              </a:rPr>
            </a:br>
            <a:r>
              <a:rPr lang="en-US" sz="2000" b="1" dirty="0">
                <a:solidFill>
                  <a:schemeClr val="accent1">
                    <a:lumMod val="60000"/>
                    <a:lumOff val="40000"/>
                  </a:schemeClr>
                </a:solidFill>
              </a:rPr>
              <a:t>L :                </a:t>
            </a:r>
            <a:r>
              <a:rPr lang="en-US" sz="2000" b="1" dirty="0" err="1">
                <a:solidFill>
                  <a:schemeClr val="accent1">
                    <a:lumMod val="40000"/>
                    <a:lumOff val="60000"/>
                  </a:schemeClr>
                </a:solidFill>
              </a:rPr>
              <a:t>fuyante</a:t>
            </a:r>
            <a:br>
              <a:rPr lang="en-US" sz="2000" b="1" dirty="0">
                <a:solidFill>
                  <a:schemeClr val="accent1">
                    <a:lumMod val="60000"/>
                    <a:lumOff val="40000"/>
                  </a:schemeClr>
                </a:solidFill>
              </a:rPr>
            </a:br>
            <a:br>
              <a:rPr lang="en-US" sz="2000" b="1" dirty="0">
                <a:solidFill>
                  <a:schemeClr val="accent1">
                    <a:lumMod val="60000"/>
                    <a:lumOff val="40000"/>
                  </a:schemeClr>
                </a:solidFill>
              </a:rPr>
            </a:br>
            <a:r>
              <a:rPr lang="en-US" sz="2000" b="1" dirty="0">
                <a:solidFill>
                  <a:schemeClr val="accent1">
                    <a:lumMod val="60000"/>
                    <a:lumOff val="40000"/>
                  </a:schemeClr>
                </a:solidFill>
              </a:rPr>
              <a:t>P :                 </a:t>
            </a:r>
            <a:r>
              <a:rPr lang="en-US" sz="2000" b="1" dirty="0" err="1">
                <a:solidFill>
                  <a:schemeClr val="accent1">
                    <a:lumMod val="40000"/>
                    <a:lumOff val="60000"/>
                  </a:schemeClr>
                </a:solidFill>
              </a:rPr>
              <a:t>fuyante</a:t>
            </a:r>
            <a:endParaRPr lang="fr-CA" sz="2000" b="1" dirty="0">
              <a:solidFill>
                <a:schemeClr val="accent1">
                  <a:lumMod val="40000"/>
                  <a:lumOff val="60000"/>
                </a:schemeClr>
              </a:solidFill>
            </a:endParaRPr>
          </a:p>
        </p:txBody>
      </p:sp>
      <p:pic>
        <p:nvPicPr>
          <p:cNvPr id="8" name="Image 7" descr="Une image contenant homme, eau, grand, air&#10;&#10;Description générée automatiquement">
            <a:extLst>
              <a:ext uri="{FF2B5EF4-FFF2-40B4-BE49-F238E27FC236}">
                <a16:creationId xmlns:a16="http://schemas.microsoft.com/office/drawing/2014/main" id="{CB87C8DF-EB87-0FCF-B685-3F416FFDC48E}"/>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62477" y="692160"/>
            <a:ext cx="3697486" cy="2376862"/>
          </a:xfrm>
          <a:prstGeom prst="rect">
            <a:avLst/>
          </a:prstGeom>
        </p:spPr>
      </p:pic>
      <p:pic>
        <p:nvPicPr>
          <p:cNvPr id="10" name="Image 9" descr="Une image contenant carte, air&#10;&#10;Description générée automatiquement">
            <a:extLst>
              <a:ext uri="{FF2B5EF4-FFF2-40B4-BE49-F238E27FC236}">
                <a16:creationId xmlns:a16="http://schemas.microsoft.com/office/drawing/2014/main" id="{06E7D733-B4F4-F859-FCE3-7AE33874A4B5}"/>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277713" y="672088"/>
            <a:ext cx="3697487" cy="2376862"/>
          </a:xfrm>
          <a:prstGeom prst="rect">
            <a:avLst/>
          </a:prstGeom>
        </p:spPr>
      </p:pic>
      <p:pic>
        <p:nvPicPr>
          <p:cNvPr id="12" name="Image 11" descr="Une image contenant carte, plane, avion&#10;&#10;Description générée automatiquement">
            <a:extLst>
              <a:ext uri="{FF2B5EF4-FFF2-40B4-BE49-F238E27FC236}">
                <a16:creationId xmlns:a16="http://schemas.microsoft.com/office/drawing/2014/main" id="{66EC335C-CC0A-5115-6FED-133D26E4D90C}"/>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054046" y="672086"/>
            <a:ext cx="3611472" cy="2376863"/>
          </a:xfrm>
          <a:prstGeom prst="rect">
            <a:avLst/>
          </a:prstGeom>
        </p:spPr>
      </p:pic>
      <p:cxnSp>
        <p:nvCxnSpPr>
          <p:cNvPr id="15" name="Connecteur droit avec flèche 14">
            <a:extLst>
              <a:ext uri="{FF2B5EF4-FFF2-40B4-BE49-F238E27FC236}">
                <a16:creationId xmlns:a16="http://schemas.microsoft.com/office/drawing/2014/main" id="{DBD73C3E-B060-3CCC-89DC-EB4892AA1F5A}"/>
              </a:ext>
            </a:extLst>
          </p:cNvPr>
          <p:cNvCxnSpPr>
            <a:cxnSpLocks/>
          </p:cNvCxnSpPr>
          <p:nvPr/>
        </p:nvCxnSpPr>
        <p:spPr>
          <a:xfrm flipV="1">
            <a:off x="1237593" y="5367968"/>
            <a:ext cx="572813" cy="238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D210156F-5075-B8AC-B907-BC949867E12F}"/>
              </a:ext>
            </a:extLst>
          </p:cNvPr>
          <p:cNvCxnSpPr/>
          <p:nvPr/>
        </p:nvCxnSpPr>
        <p:spPr>
          <a:xfrm>
            <a:off x="1504691" y="3846404"/>
            <a:ext cx="0" cy="6201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4217DB4E-F1A2-ACA1-3242-FC2F2C544CBE}"/>
              </a:ext>
            </a:extLst>
          </p:cNvPr>
          <p:cNvCxnSpPr>
            <a:cxnSpLocks/>
          </p:cNvCxnSpPr>
          <p:nvPr/>
        </p:nvCxnSpPr>
        <p:spPr>
          <a:xfrm flipH="1">
            <a:off x="1154305" y="4850143"/>
            <a:ext cx="6656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D37B874-89D3-0F54-FBF3-2691C7EB6EC8}"/>
              </a:ext>
            </a:extLst>
          </p:cNvPr>
          <p:cNvCxnSpPr/>
          <p:nvPr/>
        </p:nvCxnSpPr>
        <p:spPr>
          <a:xfrm>
            <a:off x="5231659" y="3846404"/>
            <a:ext cx="0" cy="6201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54F2032-EA2E-D726-D266-B2A130F3C10D}"/>
              </a:ext>
            </a:extLst>
          </p:cNvPr>
          <p:cNvCxnSpPr>
            <a:cxnSpLocks/>
          </p:cNvCxnSpPr>
          <p:nvPr/>
        </p:nvCxnSpPr>
        <p:spPr>
          <a:xfrm flipV="1">
            <a:off x="4945252" y="5361132"/>
            <a:ext cx="572813" cy="238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70B17D8B-914E-F99F-B3CD-04145EAA13E2}"/>
              </a:ext>
            </a:extLst>
          </p:cNvPr>
          <p:cNvCxnSpPr>
            <a:cxnSpLocks/>
          </p:cNvCxnSpPr>
          <p:nvPr/>
        </p:nvCxnSpPr>
        <p:spPr>
          <a:xfrm flipH="1" flipV="1">
            <a:off x="4945252" y="4705948"/>
            <a:ext cx="527038" cy="316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6693EE63-5A04-CA9A-3FDD-D44733ADB208}"/>
              </a:ext>
            </a:extLst>
          </p:cNvPr>
          <p:cNvCxnSpPr>
            <a:cxnSpLocks/>
          </p:cNvCxnSpPr>
          <p:nvPr/>
        </p:nvCxnSpPr>
        <p:spPr>
          <a:xfrm flipV="1">
            <a:off x="8817395" y="5361132"/>
            <a:ext cx="572813" cy="238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3A204419-840D-A261-27D6-9BAA0F476320}"/>
              </a:ext>
            </a:extLst>
          </p:cNvPr>
          <p:cNvCxnSpPr>
            <a:cxnSpLocks/>
          </p:cNvCxnSpPr>
          <p:nvPr/>
        </p:nvCxnSpPr>
        <p:spPr>
          <a:xfrm flipH="1" flipV="1">
            <a:off x="8817395" y="4705948"/>
            <a:ext cx="527038" cy="316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83B24A-2C84-3A1D-20A0-E7AF46B5C799}"/>
              </a:ext>
            </a:extLst>
          </p:cNvPr>
          <p:cNvCxnSpPr>
            <a:cxnSpLocks/>
          </p:cNvCxnSpPr>
          <p:nvPr/>
        </p:nvCxnSpPr>
        <p:spPr>
          <a:xfrm flipV="1">
            <a:off x="9080914" y="3822773"/>
            <a:ext cx="0" cy="643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88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homme, eau, grand, air&#10;&#10;Description générée automatiquement">
            <a:extLst>
              <a:ext uri="{FF2B5EF4-FFF2-40B4-BE49-F238E27FC236}">
                <a16:creationId xmlns:a16="http://schemas.microsoft.com/office/drawing/2014/main" id="{CB87C8DF-EB87-0FCF-B685-3F416FFDC48E}"/>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62477" y="692160"/>
            <a:ext cx="3697486" cy="2376862"/>
          </a:xfrm>
          <a:prstGeom prst="rect">
            <a:avLst/>
          </a:prstGeom>
        </p:spPr>
      </p:pic>
      <p:pic>
        <p:nvPicPr>
          <p:cNvPr id="10" name="Image 9" descr="Une image contenant carte, air&#10;&#10;Description générée automatiquement">
            <a:extLst>
              <a:ext uri="{FF2B5EF4-FFF2-40B4-BE49-F238E27FC236}">
                <a16:creationId xmlns:a16="http://schemas.microsoft.com/office/drawing/2014/main" id="{06E7D733-B4F4-F859-FCE3-7AE33874A4B5}"/>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277713" y="672088"/>
            <a:ext cx="3697487" cy="2376862"/>
          </a:xfrm>
          <a:prstGeom prst="rect">
            <a:avLst/>
          </a:prstGeom>
        </p:spPr>
      </p:pic>
      <p:pic>
        <p:nvPicPr>
          <p:cNvPr id="12" name="Image 11" descr="Une image contenant carte, plane, avion&#10;&#10;Description générée automatiquement">
            <a:extLst>
              <a:ext uri="{FF2B5EF4-FFF2-40B4-BE49-F238E27FC236}">
                <a16:creationId xmlns:a16="http://schemas.microsoft.com/office/drawing/2014/main" id="{66EC335C-CC0A-5115-6FED-133D26E4D90C}"/>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054046" y="672086"/>
            <a:ext cx="3611472" cy="2376863"/>
          </a:xfrm>
          <a:prstGeom prst="rect">
            <a:avLst/>
          </a:prstGeom>
        </p:spPr>
      </p:pic>
      <p:sp>
        <p:nvSpPr>
          <p:cNvPr id="9" name="Titre 1">
            <a:extLst>
              <a:ext uri="{FF2B5EF4-FFF2-40B4-BE49-F238E27FC236}">
                <a16:creationId xmlns:a16="http://schemas.microsoft.com/office/drawing/2014/main" id="{67A9849A-8BB5-37E5-35F4-1BFB7649A3F8}"/>
              </a:ext>
            </a:extLst>
          </p:cNvPr>
          <p:cNvSpPr txBox="1">
            <a:spLocks/>
          </p:cNvSpPr>
          <p:nvPr/>
        </p:nvSpPr>
        <p:spPr>
          <a:xfrm>
            <a:off x="894368" y="2910263"/>
            <a:ext cx="3265595" cy="3255577"/>
          </a:xfrm>
          <a:prstGeom prst="rect">
            <a:avLst/>
          </a:prstGeom>
          <a:effectLst/>
        </p:spPr>
        <p:txBody>
          <a:bodyPr vert="horz" lIns="91440" tIns="45720" rIns="91440" bIns="45720" rtlCol="0" anchor="b">
            <a:normAutofit fontScale="90000" lnSpcReduction="10000"/>
          </a:bodyPr>
          <a:lstStyle>
            <a:lvl1pPr algn="l" defTabSz="457200" rtl="0" eaLnBrk="1" latinLnBrk="0" hangingPunct="1">
              <a:lnSpc>
                <a:spcPct val="9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3200" dirty="0">
                <a:solidFill>
                  <a:schemeClr val="accent1">
                    <a:lumMod val="60000"/>
                    <a:lumOff val="40000"/>
                  </a:schemeClr>
                </a:solidFill>
              </a:rPr>
              <a:t>1 : faire la façade</a:t>
            </a:r>
            <a:br>
              <a:rPr lang="fr-CA" sz="3200" dirty="0">
                <a:solidFill>
                  <a:schemeClr val="accent1">
                    <a:lumMod val="60000"/>
                    <a:lumOff val="40000"/>
                  </a:schemeClr>
                </a:solidFill>
              </a:rPr>
            </a:br>
            <a:br>
              <a:rPr lang="fr-CA" sz="3200" dirty="0">
                <a:solidFill>
                  <a:schemeClr val="accent1">
                    <a:lumMod val="60000"/>
                    <a:lumOff val="40000"/>
                  </a:schemeClr>
                </a:solidFill>
              </a:rPr>
            </a:br>
            <a:r>
              <a:rPr lang="fr-CA" sz="3200" dirty="0">
                <a:solidFill>
                  <a:schemeClr val="accent1">
                    <a:lumMod val="60000"/>
                    <a:lumOff val="40000"/>
                  </a:schemeClr>
                </a:solidFill>
              </a:rPr>
              <a:t>2 : Relier les   </a:t>
            </a:r>
            <a:br>
              <a:rPr lang="fr-CA" sz="3200" dirty="0">
                <a:solidFill>
                  <a:schemeClr val="accent1">
                    <a:lumMod val="60000"/>
                    <a:lumOff val="40000"/>
                  </a:schemeClr>
                </a:solidFill>
              </a:rPr>
            </a:br>
            <a:r>
              <a:rPr lang="fr-CA" sz="3200" dirty="0">
                <a:solidFill>
                  <a:schemeClr val="accent1">
                    <a:lumMod val="60000"/>
                    <a:lumOff val="40000"/>
                  </a:schemeClr>
                </a:solidFill>
              </a:rPr>
              <a:t>     sommets au </a:t>
            </a:r>
            <a:br>
              <a:rPr lang="fr-CA" sz="3200" dirty="0">
                <a:solidFill>
                  <a:schemeClr val="accent1">
                    <a:lumMod val="60000"/>
                    <a:lumOff val="40000"/>
                  </a:schemeClr>
                </a:solidFill>
              </a:rPr>
            </a:br>
            <a:r>
              <a:rPr lang="fr-CA" sz="3200" dirty="0">
                <a:solidFill>
                  <a:schemeClr val="accent1">
                    <a:lumMod val="60000"/>
                    <a:lumOff val="40000"/>
                  </a:schemeClr>
                </a:solidFill>
              </a:rPr>
              <a:t>     point de fuite</a:t>
            </a:r>
            <a:br>
              <a:rPr lang="fr-CA" sz="3200" dirty="0">
                <a:solidFill>
                  <a:schemeClr val="accent1">
                    <a:lumMod val="60000"/>
                    <a:lumOff val="40000"/>
                  </a:schemeClr>
                </a:solidFill>
              </a:rPr>
            </a:br>
            <a:br>
              <a:rPr lang="fr-CA" sz="3200" dirty="0">
                <a:solidFill>
                  <a:schemeClr val="accent1">
                    <a:lumMod val="60000"/>
                    <a:lumOff val="40000"/>
                  </a:schemeClr>
                </a:solidFill>
              </a:rPr>
            </a:br>
            <a:r>
              <a:rPr lang="fr-CA" sz="3200" dirty="0">
                <a:solidFill>
                  <a:schemeClr val="accent1">
                    <a:lumMod val="60000"/>
                    <a:lumOff val="40000"/>
                  </a:schemeClr>
                </a:solidFill>
              </a:rPr>
              <a:t>3 : fermer la </a:t>
            </a:r>
            <a:br>
              <a:rPr lang="fr-CA" sz="3200" dirty="0">
                <a:solidFill>
                  <a:schemeClr val="accent1">
                    <a:lumMod val="60000"/>
                    <a:lumOff val="40000"/>
                  </a:schemeClr>
                </a:solidFill>
              </a:rPr>
            </a:br>
            <a:r>
              <a:rPr lang="fr-CA" sz="3200" dirty="0">
                <a:solidFill>
                  <a:schemeClr val="accent1">
                    <a:lumMod val="60000"/>
                    <a:lumOff val="40000"/>
                  </a:schemeClr>
                </a:solidFill>
              </a:rPr>
              <a:t>     forme</a:t>
            </a:r>
          </a:p>
        </p:txBody>
      </p:sp>
      <p:sp>
        <p:nvSpPr>
          <p:cNvPr id="16" name="Titre 1">
            <a:extLst>
              <a:ext uri="{FF2B5EF4-FFF2-40B4-BE49-F238E27FC236}">
                <a16:creationId xmlns:a16="http://schemas.microsoft.com/office/drawing/2014/main" id="{C1ECFC68-2576-A659-CC94-861D6B60AD8C}"/>
              </a:ext>
            </a:extLst>
          </p:cNvPr>
          <p:cNvSpPr txBox="1">
            <a:spLocks/>
          </p:cNvSpPr>
          <p:nvPr/>
        </p:nvSpPr>
        <p:spPr>
          <a:xfrm>
            <a:off x="4443795" y="3162925"/>
            <a:ext cx="3538381" cy="3255577"/>
          </a:xfrm>
          <a:prstGeom prst="rect">
            <a:avLst/>
          </a:prstGeom>
          <a:effectLst/>
        </p:spPr>
        <p:txBody>
          <a:bodyPr vert="horz" lIns="91440" tIns="45720" rIns="91440" bIns="45720" rtlCol="0" anchor="b">
            <a:normAutofit fontScale="90000" lnSpcReduction="20000"/>
          </a:bodyPr>
          <a:lstStyle>
            <a:lvl1pPr algn="l" defTabSz="457200" rtl="0" eaLnBrk="1" latinLnBrk="0" hangingPunct="1">
              <a:lnSpc>
                <a:spcPct val="9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3200" dirty="0">
                <a:solidFill>
                  <a:schemeClr val="accent1">
                    <a:lumMod val="60000"/>
                    <a:lumOff val="40000"/>
                  </a:schemeClr>
                </a:solidFill>
              </a:rPr>
              <a:t>1 : faire l’arrête du </a:t>
            </a:r>
          </a:p>
          <a:p>
            <a:r>
              <a:rPr lang="fr-CA" sz="3200" dirty="0">
                <a:solidFill>
                  <a:schemeClr val="accent1">
                    <a:lumMod val="60000"/>
                    <a:lumOff val="40000"/>
                  </a:schemeClr>
                </a:solidFill>
              </a:rPr>
              <a:t>     côté le plus </a:t>
            </a:r>
          </a:p>
          <a:p>
            <a:r>
              <a:rPr lang="fr-CA" sz="3200" dirty="0">
                <a:solidFill>
                  <a:schemeClr val="accent1">
                    <a:lumMod val="60000"/>
                    <a:lumOff val="40000"/>
                  </a:schemeClr>
                </a:solidFill>
              </a:rPr>
              <a:t>     proche</a:t>
            </a:r>
            <a:br>
              <a:rPr lang="fr-CA" sz="3200" dirty="0">
                <a:solidFill>
                  <a:schemeClr val="accent1">
                    <a:lumMod val="60000"/>
                    <a:lumOff val="40000"/>
                  </a:schemeClr>
                </a:solidFill>
              </a:rPr>
            </a:br>
            <a:br>
              <a:rPr lang="fr-CA" sz="3200" dirty="0">
                <a:solidFill>
                  <a:schemeClr val="accent1">
                    <a:lumMod val="60000"/>
                    <a:lumOff val="40000"/>
                  </a:schemeClr>
                </a:solidFill>
              </a:rPr>
            </a:br>
            <a:r>
              <a:rPr lang="fr-CA" sz="3200" dirty="0">
                <a:solidFill>
                  <a:schemeClr val="accent1">
                    <a:lumMod val="60000"/>
                    <a:lumOff val="40000"/>
                  </a:schemeClr>
                </a:solidFill>
              </a:rPr>
              <a:t>2 : Relier ses </a:t>
            </a:r>
          </a:p>
          <a:p>
            <a:r>
              <a:rPr lang="fr-CA" sz="3200" dirty="0">
                <a:solidFill>
                  <a:schemeClr val="accent1">
                    <a:lumMod val="60000"/>
                    <a:lumOff val="40000"/>
                  </a:schemeClr>
                </a:solidFill>
              </a:rPr>
              <a:t>     sommets aux </a:t>
            </a:r>
          </a:p>
          <a:p>
            <a:r>
              <a:rPr lang="fr-CA" sz="3200" dirty="0">
                <a:solidFill>
                  <a:schemeClr val="accent1">
                    <a:lumMod val="60000"/>
                    <a:lumOff val="40000"/>
                  </a:schemeClr>
                </a:solidFill>
              </a:rPr>
              <a:t>     points de fuite</a:t>
            </a:r>
            <a:br>
              <a:rPr lang="fr-CA" sz="3200" dirty="0">
                <a:solidFill>
                  <a:schemeClr val="accent1">
                    <a:lumMod val="60000"/>
                    <a:lumOff val="40000"/>
                  </a:schemeClr>
                </a:solidFill>
              </a:rPr>
            </a:br>
            <a:br>
              <a:rPr lang="fr-CA" sz="3200" dirty="0">
                <a:solidFill>
                  <a:schemeClr val="accent1">
                    <a:lumMod val="60000"/>
                    <a:lumOff val="40000"/>
                  </a:schemeClr>
                </a:solidFill>
              </a:rPr>
            </a:br>
            <a:r>
              <a:rPr lang="fr-CA" sz="3200" dirty="0">
                <a:solidFill>
                  <a:schemeClr val="accent1">
                    <a:lumMod val="60000"/>
                    <a:lumOff val="40000"/>
                  </a:schemeClr>
                </a:solidFill>
              </a:rPr>
              <a:t>3 : fermer la </a:t>
            </a:r>
            <a:br>
              <a:rPr lang="fr-CA" sz="3200" dirty="0">
                <a:solidFill>
                  <a:schemeClr val="accent1">
                    <a:lumMod val="60000"/>
                    <a:lumOff val="40000"/>
                  </a:schemeClr>
                </a:solidFill>
              </a:rPr>
            </a:br>
            <a:r>
              <a:rPr lang="fr-CA" sz="3200" dirty="0">
                <a:solidFill>
                  <a:schemeClr val="accent1">
                    <a:lumMod val="60000"/>
                    <a:lumOff val="40000"/>
                  </a:schemeClr>
                </a:solidFill>
              </a:rPr>
              <a:t>     forme</a:t>
            </a:r>
          </a:p>
        </p:txBody>
      </p:sp>
      <p:sp>
        <p:nvSpPr>
          <p:cNvPr id="17" name="Titre 1">
            <a:extLst>
              <a:ext uri="{FF2B5EF4-FFF2-40B4-BE49-F238E27FC236}">
                <a16:creationId xmlns:a16="http://schemas.microsoft.com/office/drawing/2014/main" id="{F5CB1DB2-2349-E9D9-14DD-B1D8068B1100}"/>
              </a:ext>
            </a:extLst>
          </p:cNvPr>
          <p:cNvSpPr txBox="1">
            <a:spLocks/>
          </p:cNvSpPr>
          <p:nvPr/>
        </p:nvSpPr>
        <p:spPr>
          <a:xfrm>
            <a:off x="8226984" y="2930337"/>
            <a:ext cx="3265595" cy="3255577"/>
          </a:xfrm>
          <a:prstGeom prst="rect">
            <a:avLst/>
          </a:prstGeom>
          <a:effectLst/>
        </p:spPr>
        <p:txBody>
          <a:bodyPr vert="horz" lIns="91440" tIns="45720" rIns="91440" bIns="45720" rtlCol="0" anchor="b">
            <a:normAutofit fontScale="90000" lnSpcReduction="20000"/>
          </a:bodyPr>
          <a:lstStyle>
            <a:lvl1pPr algn="l" defTabSz="457200" rtl="0" eaLnBrk="1" latinLnBrk="0" hangingPunct="1">
              <a:lnSpc>
                <a:spcPct val="9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3200" dirty="0">
                <a:solidFill>
                  <a:schemeClr val="accent1">
                    <a:lumMod val="60000"/>
                    <a:lumOff val="40000"/>
                  </a:schemeClr>
                </a:solidFill>
              </a:rPr>
              <a:t>1 : faire une </a:t>
            </a:r>
          </a:p>
          <a:p>
            <a:r>
              <a:rPr lang="fr-CA" sz="3200" dirty="0">
                <a:solidFill>
                  <a:schemeClr val="accent1">
                    <a:lumMod val="60000"/>
                    <a:lumOff val="40000"/>
                  </a:schemeClr>
                </a:solidFill>
              </a:rPr>
              <a:t>     première ligne</a:t>
            </a:r>
            <a:br>
              <a:rPr lang="fr-CA" sz="3200" dirty="0">
                <a:solidFill>
                  <a:schemeClr val="accent1">
                    <a:lumMod val="60000"/>
                    <a:lumOff val="40000"/>
                  </a:schemeClr>
                </a:solidFill>
              </a:rPr>
            </a:br>
            <a:br>
              <a:rPr lang="fr-CA" sz="3200" dirty="0">
                <a:solidFill>
                  <a:schemeClr val="accent1">
                    <a:lumMod val="60000"/>
                    <a:lumOff val="40000"/>
                  </a:schemeClr>
                </a:solidFill>
              </a:rPr>
            </a:br>
            <a:r>
              <a:rPr lang="fr-CA" sz="3200" dirty="0">
                <a:solidFill>
                  <a:schemeClr val="accent1">
                    <a:lumMod val="60000"/>
                    <a:lumOff val="40000"/>
                  </a:schemeClr>
                </a:solidFill>
              </a:rPr>
              <a:t>2 : relier son </a:t>
            </a:r>
          </a:p>
          <a:p>
            <a:r>
              <a:rPr lang="fr-CA" sz="3200" dirty="0">
                <a:solidFill>
                  <a:schemeClr val="accent1">
                    <a:lumMod val="60000"/>
                    <a:lumOff val="40000"/>
                  </a:schemeClr>
                </a:solidFill>
              </a:rPr>
              <a:t>     sommet aux </a:t>
            </a:r>
          </a:p>
          <a:p>
            <a:r>
              <a:rPr lang="fr-CA" sz="3200" dirty="0">
                <a:solidFill>
                  <a:schemeClr val="accent1">
                    <a:lumMod val="60000"/>
                    <a:lumOff val="40000"/>
                  </a:schemeClr>
                </a:solidFill>
              </a:rPr>
              <a:t>     points de fuite</a:t>
            </a:r>
            <a:br>
              <a:rPr lang="fr-CA" sz="3200" dirty="0">
                <a:solidFill>
                  <a:schemeClr val="accent1">
                    <a:lumMod val="60000"/>
                    <a:lumOff val="40000"/>
                  </a:schemeClr>
                </a:solidFill>
              </a:rPr>
            </a:br>
            <a:br>
              <a:rPr lang="fr-CA" sz="3200" dirty="0">
                <a:solidFill>
                  <a:schemeClr val="accent1">
                    <a:lumMod val="60000"/>
                    <a:lumOff val="40000"/>
                  </a:schemeClr>
                </a:solidFill>
              </a:rPr>
            </a:br>
            <a:r>
              <a:rPr lang="fr-CA" sz="3200" dirty="0">
                <a:solidFill>
                  <a:schemeClr val="accent1">
                    <a:lumMod val="60000"/>
                    <a:lumOff val="40000"/>
                  </a:schemeClr>
                </a:solidFill>
              </a:rPr>
              <a:t>3 : fermer la </a:t>
            </a:r>
            <a:br>
              <a:rPr lang="fr-CA" sz="3200" dirty="0">
                <a:solidFill>
                  <a:schemeClr val="accent1">
                    <a:lumMod val="60000"/>
                    <a:lumOff val="40000"/>
                  </a:schemeClr>
                </a:solidFill>
              </a:rPr>
            </a:br>
            <a:r>
              <a:rPr lang="fr-CA" sz="3200" dirty="0">
                <a:solidFill>
                  <a:schemeClr val="accent1">
                    <a:lumMod val="60000"/>
                    <a:lumOff val="40000"/>
                  </a:schemeClr>
                </a:solidFill>
              </a:rPr>
              <a:t>     forme</a:t>
            </a:r>
          </a:p>
        </p:txBody>
      </p:sp>
    </p:spTree>
    <p:extLst>
      <p:ext uri="{BB962C8B-B14F-4D97-AF65-F5344CB8AC3E}">
        <p14:creationId xmlns:p14="http://schemas.microsoft.com/office/powerpoint/2010/main" val="2152517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3379B-160E-B0AE-56A4-033E2E002FFC}"/>
              </a:ext>
            </a:extLst>
          </p:cNvPr>
          <p:cNvSpPr>
            <a:spLocks noGrp="1"/>
          </p:cNvSpPr>
          <p:nvPr>
            <p:ph type="title"/>
          </p:nvPr>
        </p:nvSpPr>
        <p:spPr>
          <a:xfrm>
            <a:off x="8951495" y="4555699"/>
            <a:ext cx="2903621" cy="988332"/>
          </a:xfrm>
        </p:spPr>
        <p:txBody>
          <a:bodyPr>
            <a:normAutofit fontScale="90000"/>
          </a:bodyPr>
          <a:lstStyle/>
          <a:p>
            <a:r>
              <a:rPr lang="fr-CA" dirty="0"/>
              <a:t>Toujours se souvenir si on ne sait plus quels côtés faire…</a:t>
            </a:r>
          </a:p>
        </p:txBody>
      </p:sp>
      <p:pic>
        <p:nvPicPr>
          <p:cNvPr id="3" name="Image 2" descr="Une image contenant dessin&#10;&#10;Description générée automatiquement">
            <a:extLst>
              <a:ext uri="{FF2B5EF4-FFF2-40B4-BE49-F238E27FC236}">
                <a16:creationId xmlns:a16="http://schemas.microsoft.com/office/drawing/2014/main" id="{CBDA6D91-4212-691A-E178-47E0A9464B4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5200" y="941730"/>
            <a:ext cx="8133789" cy="5571066"/>
          </a:xfrm>
          <a:prstGeom prst="rect">
            <a:avLst/>
          </a:prstGeom>
        </p:spPr>
      </p:pic>
    </p:spTree>
    <p:extLst>
      <p:ext uri="{BB962C8B-B14F-4D97-AF65-F5344CB8AC3E}">
        <p14:creationId xmlns:p14="http://schemas.microsoft.com/office/powerpoint/2010/main" val="49426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E07C0C-FB44-1969-3E0C-0B399260B036}"/>
              </a:ext>
            </a:extLst>
          </p:cNvPr>
          <p:cNvSpPr>
            <a:spLocks noGrp="1"/>
          </p:cNvSpPr>
          <p:nvPr>
            <p:ph type="ctrTitle"/>
          </p:nvPr>
        </p:nvSpPr>
        <p:spPr/>
        <p:txBody>
          <a:bodyPr>
            <a:normAutofit/>
          </a:bodyPr>
          <a:lstStyle/>
          <a:p>
            <a:r>
              <a:rPr lang="fr-CA" sz="4800" dirty="0"/>
              <a:t>Exercice 1 : intérieur d’une pièce</a:t>
            </a:r>
          </a:p>
        </p:txBody>
      </p:sp>
      <p:sp>
        <p:nvSpPr>
          <p:cNvPr id="3" name="Sous-titre 2">
            <a:extLst>
              <a:ext uri="{FF2B5EF4-FFF2-40B4-BE49-F238E27FC236}">
                <a16:creationId xmlns:a16="http://schemas.microsoft.com/office/drawing/2014/main" id="{085BCE81-7106-441B-71C1-E43C2856363D}"/>
              </a:ext>
            </a:extLst>
          </p:cNvPr>
          <p:cNvSpPr>
            <a:spLocks noGrp="1"/>
          </p:cNvSpPr>
          <p:nvPr>
            <p:ph type="subTitle" idx="1"/>
          </p:nvPr>
        </p:nvSpPr>
        <p:spPr/>
        <p:txBody>
          <a:bodyPr>
            <a:normAutofit/>
          </a:bodyPr>
          <a:lstStyle/>
          <a:p>
            <a:r>
              <a:rPr lang="fr-CA" sz="2400" dirty="0"/>
              <a:t>Étape par étape</a:t>
            </a:r>
          </a:p>
        </p:txBody>
      </p:sp>
    </p:spTree>
    <p:extLst>
      <p:ext uri="{BB962C8B-B14F-4D97-AF65-F5344CB8AC3E}">
        <p14:creationId xmlns:p14="http://schemas.microsoft.com/office/powerpoint/2010/main" val="126500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795130"/>
            <a:ext cx="8733183" cy="5724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Ellipse 2">
            <a:extLst>
              <a:ext uri="{FF2B5EF4-FFF2-40B4-BE49-F238E27FC236}">
                <a16:creationId xmlns:a16="http://schemas.microsoft.com/office/drawing/2014/main" id="{29048F62-64B8-4D12-BDA1-627AFFCA3088}"/>
              </a:ext>
            </a:extLst>
          </p:cNvPr>
          <p:cNvSpPr/>
          <p:nvPr/>
        </p:nvSpPr>
        <p:spPr>
          <a:xfrm>
            <a:off x="6039679" y="3605419"/>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5" name="Connecteur droit 4">
            <a:extLst>
              <a:ext uri="{FF2B5EF4-FFF2-40B4-BE49-F238E27FC236}">
                <a16:creationId xmlns:a16="http://schemas.microsoft.com/office/drawing/2014/main" id="{F8E62179-426D-4F4B-9872-2A8E1FA42C4A}"/>
              </a:ext>
            </a:extLst>
          </p:cNvPr>
          <p:cNvCxnSpPr>
            <a:cxnSpLocks/>
          </p:cNvCxnSpPr>
          <p:nvPr/>
        </p:nvCxnSpPr>
        <p:spPr>
          <a:xfrm flipH="1" flipV="1">
            <a:off x="1729409" y="795130"/>
            <a:ext cx="8733182" cy="5724939"/>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p:cNvCxnSpPr>
          <p:nvPr/>
        </p:nvCxnSpPr>
        <p:spPr>
          <a:xfrm flipV="1">
            <a:off x="1721161" y="795130"/>
            <a:ext cx="8741430" cy="5724939"/>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58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807161"/>
            <a:ext cx="8733183" cy="5724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5" name="Connecteur droit 4">
            <a:extLst>
              <a:ext uri="{FF2B5EF4-FFF2-40B4-BE49-F238E27FC236}">
                <a16:creationId xmlns:a16="http://schemas.microsoft.com/office/drawing/2014/main" id="{F8E62179-426D-4F4B-9872-2A8E1FA42C4A}"/>
              </a:ext>
            </a:extLst>
          </p:cNvPr>
          <p:cNvCxnSpPr>
            <a:cxnSpLocks/>
            <a:stCxn id="3" idx="1"/>
          </p:cNvCxnSpPr>
          <p:nvPr/>
        </p:nvCxnSpPr>
        <p:spPr>
          <a:xfrm flipH="1" flipV="1">
            <a:off x="1729411" y="807162"/>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a:stCxn id="3" idx="7"/>
          </p:cNvCxnSpPr>
          <p:nvPr/>
        </p:nvCxnSpPr>
        <p:spPr>
          <a:xfrm flipV="1">
            <a:off x="6135827" y="807162"/>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601D1135-D46C-41FB-AC43-8495EC64221C}"/>
              </a:ext>
            </a:extLst>
          </p:cNvPr>
          <p:cNvCxnSpPr>
            <a:cxnSpLocks/>
            <a:endCxn id="3" idx="5"/>
          </p:cNvCxnSpPr>
          <p:nvPr/>
        </p:nvCxnSpPr>
        <p:spPr>
          <a:xfrm flipH="1" flipV="1">
            <a:off x="6135827" y="3706529"/>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E2ABDA4B-D149-432B-8B55-EE1BD7D63A87}"/>
              </a:ext>
            </a:extLst>
          </p:cNvPr>
          <p:cNvCxnSpPr>
            <a:cxnSpLocks/>
            <a:endCxn id="3" idx="3"/>
          </p:cNvCxnSpPr>
          <p:nvPr/>
        </p:nvCxnSpPr>
        <p:spPr>
          <a:xfrm flipV="1">
            <a:off x="1729409" y="3706529"/>
            <a:ext cx="4326768" cy="2825574"/>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02D8B0B6-D9C7-42E3-8ACF-9B854D9C3FC2}"/>
              </a:ext>
            </a:extLst>
          </p:cNvPr>
          <p:cNvCxnSpPr>
            <a:cxnSpLocks/>
          </p:cNvCxnSpPr>
          <p:nvPr/>
        </p:nvCxnSpPr>
        <p:spPr>
          <a:xfrm flipV="1">
            <a:off x="4576170" y="2633308"/>
            <a:ext cx="0" cy="2054064"/>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F2017EAA-3905-439A-A325-A25AAD4505CB}"/>
              </a:ext>
            </a:extLst>
          </p:cNvPr>
          <p:cNvCxnSpPr>
            <a:cxnSpLocks/>
          </p:cNvCxnSpPr>
          <p:nvPr/>
        </p:nvCxnSpPr>
        <p:spPr>
          <a:xfrm flipV="1">
            <a:off x="7615827" y="2633309"/>
            <a:ext cx="0" cy="2054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DF3C872C-03DB-4589-858F-CD0A9CEB3792}"/>
              </a:ext>
            </a:extLst>
          </p:cNvPr>
          <p:cNvCxnSpPr>
            <a:cxnSpLocks/>
          </p:cNvCxnSpPr>
          <p:nvPr/>
        </p:nvCxnSpPr>
        <p:spPr>
          <a:xfrm>
            <a:off x="4576143" y="4664281"/>
            <a:ext cx="3039684" cy="1"/>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9E8025F4-8F58-4E46-B07B-6777753EB7BE}"/>
              </a:ext>
            </a:extLst>
          </p:cNvPr>
          <p:cNvCxnSpPr>
            <a:cxnSpLocks/>
          </p:cNvCxnSpPr>
          <p:nvPr/>
        </p:nvCxnSpPr>
        <p:spPr>
          <a:xfrm flipV="1">
            <a:off x="4576166" y="2656402"/>
            <a:ext cx="3039659" cy="1"/>
          </a:xfrm>
          <a:prstGeom prst="line">
            <a:avLst/>
          </a:prstGeom>
          <a:ln w="12700"/>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F6AC8B9F-F8E0-4C06-BB41-F0B85D2519A1}"/>
              </a:ext>
            </a:extLst>
          </p:cNvPr>
          <p:cNvSpPr/>
          <p:nvPr/>
        </p:nvSpPr>
        <p:spPr>
          <a:xfrm>
            <a:off x="4576164" y="2656401"/>
            <a:ext cx="3039642" cy="2007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llipse 2">
            <a:extLst>
              <a:ext uri="{FF2B5EF4-FFF2-40B4-BE49-F238E27FC236}">
                <a16:creationId xmlns:a16="http://schemas.microsoft.com/office/drawing/2014/main" id="{29048F62-64B8-4D12-BDA1-627AFFCA3088}"/>
              </a:ext>
            </a:extLst>
          </p:cNvPr>
          <p:cNvSpPr/>
          <p:nvPr/>
        </p:nvSpPr>
        <p:spPr>
          <a:xfrm>
            <a:off x="6039681" y="3617451"/>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0486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xit" presetSubtype="0" fill="hold"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831224"/>
            <a:ext cx="8733183" cy="5724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5" name="Connecteur droit 4">
            <a:extLst>
              <a:ext uri="{FF2B5EF4-FFF2-40B4-BE49-F238E27FC236}">
                <a16:creationId xmlns:a16="http://schemas.microsoft.com/office/drawing/2014/main" id="{F8E62179-426D-4F4B-9872-2A8E1FA42C4A}"/>
              </a:ext>
            </a:extLst>
          </p:cNvPr>
          <p:cNvCxnSpPr>
            <a:cxnSpLocks/>
            <a:stCxn id="3" idx="1"/>
          </p:cNvCxnSpPr>
          <p:nvPr/>
        </p:nvCxnSpPr>
        <p:spPr>
          <a:xfrm flipH="1" flipV="1">
            <a:off x="1729398" y="831224"/>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a:stCxn id="3" idx="7"/>
          </p:cNvCxnSpPr>
          <p:nvPr/>
        </p:nvCxnSpPr>
        <p:spPr>
          <a:xfrm flipV="1">
            <a:off x="6135814" y="831224"/>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601D1135-D46C-41FB-AC43-8495EC64221C}"/>
              </a:ext>
            </a:extLst>
          </p:cNvPr>
          <p:cNvCxnSpPr>
            <a:cxnSpLocks/>
            <a:endCxn id="3" idx="5"/>
          </p:cNvCxnSpPr>
          <p:nvPr/>
        </p:nvCxnSpPr>
        <p:spPr>
          <a:xfrm flipH="1" flipV="1">
            <a:off x="6135814" y="3730591"/>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E2ABDA4B-D149-432B-8B55-EE1BD7D63A87}"/>
              </a:ext>
            </a:extLst>
          </p:cNvPr>
          <p:cNvCxnSpPr>
            <a:cxnSpLocks/>
            <a:endCxn id="3" idx="3"/>
          </p:cNvCxnSpPr>
          <p:nvPr/>
        </p:nvCxnSpPr>
        <p:spPr>
          <a:xfrm flipV="1">
            <a:off x="1729396" y="3730591"/>
            <a:ext cx="4326768" cy="2825574"/>
          </a:xfrm>
          <a:prstGeom prst="line">
            <a:avLst/>
          </a:prstGeom>
          <a:ln w="1270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6DD707F-D964-4B40-AB7B-5BECAC809725}"/>
              </a:ext>
            </a:extLst>
          </p:cNvPr>
          <p:cNvSpPr/>
          <p:nvPr/>
        </p:nvSpPr>
        <p:spPr>
          <a:xfrm>
            <a:off x="4576166" y="2680464"/>
            <a:ext cx="3039642" cy="2007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02D8B0B6-D9C7-42E3-8ACF-9B854D9C3FC2}"/>
              </a:ext>
            </a:extLst>
          </p:cNvPr>
          <p:cNvCxnSpPr>
            <a:cxnSpLocks/>
          </p:cNvCxnSpPr>
          <p:nvPr/>
        </p:nvCxnSpPr>
        <p:spPr>
          <a:xfrm flipV="1">
            <a:off x="4576170" y="2657371"/>
            <a:ext cx="0" cy="2054064"/>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F2017EAA-3905-439A-A325-A25AAD4505CB}"/>
              </a:ext>
            </a:extLst>
          </p:cNvPr>
          <p:cNvCxnSpPr>
            <a:cxnSpLocks/>
          </p:cNvCxnSpPr>
          <p:nvPr/>
        </p:nvCxnSpPr>
        <p:spPr>
          <a:xfrm flipV="1">
            <a:off x="7615827" y="2657372"/>
            <a:ext cx="0" cy="2054063"/>
          </a:xfrm>
          <a:prstGeom prst="line">
            <a:avLst/>
          </a:prstGeom>
          <a:ln w="12700"/>
        </p:spPr>
        <p:style>
          <a:lnRef idx="1">
            <a:schemeClr val="dk1"/>
          </a:lnRef>
          <a:fillRef idx="0">
            <a:schemeClr val="dk1"/>
          </a:fillRef>
          <a:effectRef idx="0">
            <a:schemeClr val="dk1"/>
          </a:effectRef>
          <a:fontRef idx="minor">
            <a:schemeClr val="tx1"/>
          </a:fontRef>
        </p:style>
      </p:cxnSp>
      <p:sp>
        <p:nvSpPr>
          <p:cNvPr id="3" name="Ellipse 2">
            <a:extLst>
              <a:ext uri="{FF2B5EF4-FFF2-40B4-BE49-F238E27FC236}">
                <a16:creationId xmlns:a16="http://schemas.microsoft.com/office/drawing/2014/main" id="{29048F62-64B8-4D12-BDA1-627AFFCA3088}"/>
              </a:ext>
            </a:extLst>
          </p:cNvPr>
          <p:cNvSpPr/>
          <p:nvPr/>
        </p:nvSpPr>
        <p:spPr>
          <a:xfrm>
            <a:off x="6039668" y="3641513"/>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5478E5DB-D874-41DF-A3CB-13A6165B0911}"/>
              </a:ext>
            </a:extLst>
          </p:cNvPr>
          <p:cNvSpPr/>
          <p:nvPr/>
        </p:nvSpPr>
        <p:spPr>
          <a:xfrm>
            <a:off x="2267213" y="5137319"/>
            <a:ext cx="1089752" cy="10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9" name="Connecteur droit 8">
            <a:extLst>
              <a:ext uri="{FF2B5EF4-FFF2-40B4-BE49-F238E27FC236}">
                <a16:creationId xmlns:a16="http://schemas.microsoft.com/office/drawing/2014/main" id="{CFDFBFA0-F2B5-4A9C-AD11-4CDF0916196B}"/>
              </a:ext>
            </a:extLst>
          </p:cNvPr>
          <p:cNvCxnSpPr>
            <a:cxnSpLocks/>
          </p:cNvCxnSpPr>
          <p:nvPr/>
        </p:nvCxnSpPr>
        <p:spPr>
          <a:xfrm flipV="1">
            <a:off x="2267213" y="3730590"/>
            <a:ext cx="3788951" cy="14067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923B094-F4C5-4BC3-81DB-C1C9042160C5}"/>
              </a:ext>
            </a:extLst>
          </p:cNvPr>
          <p:cNvCxnSpPr>
            <a:cxnSpLocks/>
          </p:cNvCxnSpPr>
          <p:nvPr/>
        </p:nvCxnSpPr>
        <p:spPr>
          <a:xfrm flipV="1">
            <a:off x="3356965" y="3730590"/>
            <a:ext cx="2699199" cy="142201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06BC42A-B726-4402-B8CD-79DD1D299810}"/>
              </a:ext>
            </a:extLst>
          </p:cNvPr>
          <p:cNvCxnSpPr>
            <a:cxnSpLocks/>
            <a:endCxn id="3" idx="3"/>
          </p:cNvCxnSpPr>
          <p:nvPr/>
        </p:nvCxnSpPr>
        <p:spPr>
          <a:xfrm flipV="1">
            <a:off x="3356965" y="3730591"/>
            <a:ext cx="2699199" cy="246136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49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795129"/>
            <a:ext cx="8733183" cy="5724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5" name="Connecteur droit 4">
            <a:extLst>
              <a:ext uri="{FF2B5EF4-FFF2-40B4-BE49-F238E27FC236}">
                <a16:creationId xmlns:a16="http://schemas.microsoft.com/office/drawing/2014/main" id="{F8E62179-426D-4F4B-9872-2A8E1FA42C4A}"/>
              </a:ext>
            </a:extLst>
          </p:cNvPr>
          <p:cNvCxnSpPr>
            <a:cxnSpLocks/>
            <a:stCxn id="3" idx="1"/>
          </p:cNvCxnSpPr>
          <p:nvPr/>
        </p:nvCxnSpPr>
        <p:spPr>
          <a:xfrm flipH="1" flipV="1">
            <a:off x="1729398" y="795129"/>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a:stCxn id="3" idx="7"/>
          </p:cNvCxnSpPr>
          <p:nvPr/>
        </p:nvCxnSpPr>
        <p:spPr>
          <a:xfrm flipV="1">
            <a:off x="6135814" y="795129"/>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601D1135-D46C-41FB-AC43-8495EC64221C}"/>
              </a:ext>
            </a:extLst>
          </p:cNvPr>
          <p:cNvCxnSpPr>
            <a:cxnSpLocks/>
            <a:endCxn id="3" idx="5"/>
          </p:cNvCxnSpPr>
          <p:nvPr/>
        </p:nvCxnSpPr>
        <p:spPr>
          <a:xfrm flipH="1" flipV="1">
            <a:off x="6135814" y="3694496"/>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E2ABDA4B-D149-432B-8B55-EE1BD7D63A87}"/>
              </a:ext>
            </a:extLst>
          </p:cNvPr>
          <p:cNvCxnSpPr>
            <a:cxnSpLocks/>
            <a:endCxn id="3" idx="3"/>
          </p:cNvCxnSpPr>
          <p:nvPr/>
        </p:nvCxnSpPr>
        <p:spPr>
          <a:xfrm flipV="1">
            <a:off x="1729396" y="3694496"/>
            <a:ext cx="4326768" cy="2825574"/>
          </a:xfrm>
          <a:prstGeom prst="line">
            <a:avLst/>
          </a:prstGeom>
          <a:ln w="1270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6DD707F-D964-4B40-AB7B-5BECAC809725}"/>
              </a:ext>
            </a:extLst>
          </p:cNvPr>
          <p:cNvSpPr/>
          <p:nvPr/>
        </p:nvSpPr>
        <p:spPr>
          <a:xfrm>
            <a:off x="4576166" y="2644369"/>
            <a:ext cx="3039642" cy="2007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02D8B0B6-D9C7-42E3-8ACF-9B854D9C3FC2}"/>
              </a:ext>
            </a:extLst>
          </p:cNvPr>
          <p:cNvCxnSpPr>
            <a:cxnSpLocks/>
          </p:cNvCxnSpPr>
          <p:nvPr/>
        </p:nvCxnSpPr>
        <p:spPr>
          <a:xfrm flipV="1">
            <a:off x="4576170" y="2621276"/>
            <a:ext cx="0" cy="2054064"/>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F2017EAA-3905-439A-A325-A25AAD4505CB}"/>
              </a:ext>
            </a:extLst>
          </p:cNvPr>
          <p:cNvCxnSpPr>
            <a:cxnSpLocks/>
          </p:cNvCxnSpPr>
          <p:nvPr/>
        </p:nvCxnSpPr>
        <p:spPr>
          <a:xfrm flipV="1">
            <a:off x="7615827" y="2621277"/>
            <a:ext cx="0" cy="2054063"/>
          </a:xfrm>
          <a:prstGeom prst="line">
            <a:avLst/>
          </a:prstGeom>
          <a:ln w="12700"/>
        </p:spPr>
        <p:style>
          <a:lnRef idx="1">
            <a:schemeClr val="dk1"/>
          </a:lnRef>
          <a:fillRef idx="0">
            <a:schemeClr val="dk1"/>
          </a:fillRef>
          <a:effectRef idx="0">
            <a:schemeClr val="dk1"/>
          </a:effectRef>
          <a:fontRef idx="minor">
            <a:schemeClr val="tx1"/>
          </a:fontRef>
        </p:style>
      </p:cxnSp>
      <p:sp>
        <p:nvSpPr>
          <p:cNvPr id="3" name="Ellipse 2">
            <a:extLst>
              <a:ext uri="{FF2B5EF4-FFF2-40B4-BE49-F238E27FC236}">
                <a16:creationId xmlns:a16="http://schemas.microsoft.com/office/drawing/2014/main" id="{29048F62-64B8-4D12-BDA1-627AFFCA3088}"/>
              </a:ext>
            </a:extLst>
          </p:cNvPr>
          <p:cNvSpPr/>
          <p:nvPr/>
        </p:nvSpPr>
        <p:spPr>
          <a:xfrm>
            <a:off x="6039668" y="3605418"/>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5478E5DB-D874-41DF-A3CB-13A6165B0911}"/>
              </a:ext>
            </a:extLst>
          </p:cNvPr>
          <p:cNvSpPr/>
          <p:nvPr/>
        </p:nvSpPr>
        <p:spPr>
          <a:xfrm>
            <a:off x="2267213" y="5101224"/>
            <a:ext cx="1089752" cy="10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9" name="Connecteur droit 8">
            <a:extLst>
              <a:ext uri="{FF2B5EF4-FFF2-40B4-BE49-F238E27FC236}">
                <a16:creationId xmlns:a16="http://schemas.microsoft.com/office/drawing/2014/main" id="{CFDFBFA0-F2B5-4A9C-AD11-4CDF0916196B}"/>
              </a:ext>
            </a:extLst>
          </p:cNvPr>
          <p:cNvCxnSpPr>
            <a:cxnSpLocks/>
          </p:cNvCxnSpPr>
          <p:nvPr/>
        </p:nvCxnSpPr>
        <p:spPr>
          <a:xfrm flipV="1">
            <a:off x="2267213" y="3694495"/>
            <a:ext cx="3788951" cy="14067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923B094-F4C5-4BC3-81DB-C1C9042160C5}"/>
              </a:ext>
            </a:extLst>
          </p:cNvPr>
          <p:cNvCxnSpPr>
            <a:cxnSpLocks/>
          </p:cNvCxnSpPr>
          <p:nvPr/>
        </p:nvCxnSpPr>
        <p:spPr>
          <a:xfrm flipV="1">
            <a:off x="3356965" y="3694495"/>
            <a:ext cx="2699199" cy="142201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06BC42A-B726-4402-B8CD-79DD1D299810}"/>
              </a:ext>
            </a:extLst>
          </p:cNvPr>
          <p:cNvCxnSpPr>
            <a:cxnSpLocks/>
            <a:endCxn id="3" idx="3"/>
          </p:cNvCxnSpPr>
          <p:nvPr/>
        </p:nvCxnSpPr>
        <p:spPr>
          <a:xfrm flipV="1">
            <a:off x="3356965" y="3694496"/>
            <a:ext cx="2699199" cy="246136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7021FA5-4912-40FC-A172-2BAF73D78023}"/>
              </a:ext>
            </a:extLst>
          </p:cNvPr>
          <p:cNvCxnSpPr>
            <a:cxnSpLocks/>
          </p:cNvCxnSpPr>
          <p:nvPr/>
        </p:nvCxnSpPr>
        <p:spPr>
          <a:xfrm flipV="1">
            <a:off x="3457186" y="4652247"/>
            <a:ext cx="760809" cy="1"/>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B60662A-512F-4FBD-B010-7F0D1DF833A7}"/>
              </a:ext>
            </a:extLst>
          </p:cNvPr>
          <p:cNvCxnSpPr>
            <a:cxnSpLocks/>
          </p:cNvCxnSpPr>
          <p:nvPr/>
        </p:nvCxnSpPr>
        <p:spPr>
          <a:xfrm flipV="1">
            <a:off x="4225350" y="4652246"/>
            <a:ext cx="0" cy="72496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01E2E9CA-0BA6-495D-B1A2-1A1119A422F8}"/>
              </a:ext>
            </a:extLst>
          </p:cNvPr>
          <p:cNvCxnSpPr>
            <a:cxnSpLocks/>
          </p:cNvCxnSpPr>
          <p:nvPr/>
        </p:nvCxnSpPr>
        <p:spPr>
          <a:xfrm flipH="1">
            <a:off x="2267194" y="4641888"/>
            <a:ext cx="1188561" cy="459335"/>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3A5A3A3-978F-45B8-A1E0-21E9CE522E2E}"/>
              </a:ext>
            </a:extLst>
          </p:cNvPr>
          <p:cNvCxnSpPr>
            <a:cxnSpLocks/>
          </p:cNvCxnSpPr>
          <p:nvPr/>
        </p:nvCxnSpPr>
        <p:spPr>
          <a:xfrm flipH="1">
            <a:off x="3356954" y="4662607"/>
            <a:ext cx="875753" cy="45390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BA83C9E-0C80-42C8-BEEE-D8906F6D320D}"/>
              </a:ext>
            </a:extLst>
          </p:cNvPr>
          <p:cNvCxnSpPr>
            <a:cxnSpLocks/>
          </p:cNvCxnSpPr>
          <p:nvPr/>
        </p:nvCxnSpPr>
        <p:spPr>
          <a:xfrm flipH="1">
            <a:off x="3356954" y="5366594"/>
            <a:ext cx="875754" cy="799629"/>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76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795129"/>
            <a:ext cx="8733183" cy="5724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5" name="Connecteur droit 4">
            <a:extLst>
              <a:ext uri="{FF2B5EF4-FFF2-40B4-BE49-F238E27FC236}">
                <a16:creationId xmlns:a16="http://schemas.microsoft.com/office/drawing/2014/main" id="{F8E62179-426D-4F4B-9872-2A8E1FA42C4A}"/>
              </a:ext>
            </a:extLst>
          </p:cNvPr>
          <p:cNvCxnSpPr>
            <a:cxnSpLocks/>
            <a:stCxn id="3" idx="1"/>
          </p:cNvCxnSpPr>
          <p:nvPr/>
        </p:nvCxnSpPr>
        <p:spPr>
          <a:xfrm flipH="1" flipV="1">
            <a:off x="1729398" y="795129"/>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a:stCxn id="3" idx="7"/>
          </p:cNvCxnSpPr>
          <p:nvPr/>
        </p:nvCxnSpPr>
        <p:spPr>
          <a:xfrm flipV="1">
            <a:off x="6135814" y="795129"/>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601D1135-D46C-41FB-AC43-8495EC64221C}"/>
              </a:ext>
            </a:extLst>
          </p:cNvPr>
          <p:cNvCxnSpPr>
            <a:cxnSpLocks/>
            <a:endCxn id="3" idx="5"/>
          </p:cNvCxnSpPr>
          <p:nvPr/>
        </p:nvCxnSpPr>
        <p:spPr>
          <a:xfrm flipH="1" flipV="1">
            <a:off x="6135814" y="3694496"/>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E2ABDA4B-D149-432B-8B55-EE1BD7D63A87}"/>
              </a:ext>
            </a:extLst>
          </p:cNvPr>
          <p:cNvCxnSpPr>
            <a:cxnSpLocks/>
            <a:endCxn id="3" idx="3"/>
          </p:cNvCxnSpPr>
          <p:nvPr/>
        </p:nvCxnSpPr>
        <p:spPr>
          <a:xfrm flipV="1">
            <a:off x="1729396" y="3694496"/>
            <a:ext cx="4326768" cy="2825574"/>
          </a:xfrm>
          <a:prstGeom prst="line">
            <a:avLst/>
          </a:prstGeom>
          <a:ln w="1270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6DD707F-D964-4B40-AB7B-5BECAC809725}"/>
              </a:ext>
            </a:extLst>
          </p:cNvPr>
          <p:cNvSpPr/>
          <p:nvPr/>
        </p:nvSpPr>
        <p:spPr>
          <a:xfrm>
            <a:off x="4576166" y="2644369"/>
            <a:ext cx="3039642" cy="2007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02D8B0B6-D9C7-42E3-8ACF-9B854D9C3FC2}"/>
              </a:ext>
            </a:extLst>
          </p:cNvPr>
          <p:cNvCxnSpPr>
            <a:cxnSpLocks/>
          </p:cNvCxnSpPr>
          <p:nvPr/>
        </p:nvCxnSpPr>
        <p:spPr>
          <a:xfrm flipV="1">
            <a:off x="4576170" y="2621276"/>
            <a:ext cx="0" cy="2054064"/>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F2017EAA-3905-439A-A325-A25AAD4505CB}"/>
              </a:ext>
            </a:extLst>
          </p:cNvPr>
          <p:cNvCxnSpPr>
            <a:cxnSpLocks/>
          </p:cNvCxnSpPr>
          <p:nvPr/>
        </p:nvCxnSpPr>
        <p:spPr>
          <a:xfrm flipV="1">
            <a:off x="7615827" y="2621277"/>
            <a:ext cx="0" cy="2054063"/>
          </a:xfrm>
          <a:prstGeom prst="line">
            <a:avLst/>
          </a:prstGeom>
          <a:ln w="12700"/>
        </p:spPr>
        <p:style>
          <a:lnRef idx="1">
            <a:schemeClr val="dk1"/>
          </a:lnRef>
          <a:fillRef idx="0">
            <a:schemeClr val="dk1"/>
          </a:fillRef>
          <a:effectRef idx="0">
            <a:schemeClr val="dk1"/>
          </a:effectRef>
          <a:fontRef idx="minor">
            <a:schemeClr val="tx1"/>
          </a:fontRef>
        </p:style>
      </p:cxnSp>
      <p:sp>
        <p:nvSpPr>
          <p:cNvPr id="3" name="Ellipse 2">
            <a:extLst>
              <a:ext uri="{FF2B5EF4-FFF2-40B4-BE49-F238E27FC236}">
                <a16:creationId xmlns:a16="http://schemas.microsoft.com/office/drawing/2014/main" id="{29048F62-64B8-4D12-BDA1-627AFFCA3088}"/>
              </a:ext>
            </a:extLst>
          </p:cNvPr>
          <p:cNvSpPr/>
          <p:nvPr/>
        </p:nvSpPr>
        <p:spPr>
          <a:xfrm>
            <a:off x="6039668" y="3605418"/>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5478E5DB-D874-41DF-A3CB-13A6165B0911}"/>
              </a:ext>
            </a:extLst>
          </p:cNvPr>
          <p:cNvSpPr/>
          <p:nvPr/>
        </p:nvSpPr>
        <p:spPr>
          <a:xfrm>
            <a:off x="2267213" y="5101224"/>
            <a:ext cx="1089752" cy="10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9" name="Connecteur droit 8">
            <a:extLst>
              <a:ext uri="{FF2B5EF4-FFF2-40B4-BE49-F238E27FC236}">
                <a16:creationId xmlns:a16="http://schemas.microsoft.com/office/drawing/2014/main" id="{CFDFBFA0-F2B5-4A9C-AD11-4CDF0916196B}"/>
              </a:ext>
            </a:extLst>
          </p:cNvPr>
          <p:cNvCxnSpPr>
            <a:cxnSpLocks/>
          </p:cNvCxnSpPr>
          <p:nvPr/>
        </p:nvCxnSpPr>
        <p:spPr>
          <a:xfrm flipV="1">
            <a:off x="2267213" y="3694495"/>
            <a:ext cx="3788951" cy="14067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923B094-F4C5-4BC3-81DB-C1C9042160C5}"/>
              </a:ext>
            </a:extLst>
          </p:cNvPr>
          <p:cNvCxnSpPr>
            <a:cxnSpLocks/>
          </p:cNvCxnSpPr>
          <p:nvPr/>
        </p:nvCxnSpPr>
        <p:spPr>
          <a:xfrm flipV="1">
            <a:off x="3356965" y="3694495"/>
            <a:ext cx="2699199" cy="142201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06BC42A-B726-4402-B8CD-79DD1D299810}"/>
              </a:ext>
            </a:extLst>
          </p:cNvPr>
          <p:cNvCxnSpPr>
            <a:cxnSpLocks/>
            <a:endCxn id="3" idx="3"/>
          </p:cNvCxnSpPr>
          <p:nvPr/>
        </p:nvCxnSpPr>
        <p:spPr>
          <a:xfrm flipV="1">
            <a:off x="3356965" y="3694496"/>
            <a:ext cx="2699199" cy="246136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7021FA5-4912-40FC-A172-2BAF73D78023}"/>
              </a:ext>
            </a:extLst>
          </p:cNvPr>
          <p:cNvCxnSpPr>
            <a:cxnSpLocks/>
          </p:cNvCxnSpPr>
          <p:nvPr/>
        </p:nvCxnSpPr>
        <p:spPr>
          <a:xfrm flipV="1">
            <a:off x="3457186" y="4652247"/>
            <a:ext cx="760809" cy="1"/>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B60662A-512F-4FBD-B010-7F0D1DF833A7}"/>
              </a:ext>
            </a:extLst>
          </p:cNvPr>
          <p:cNvCxnSpPr>
            <a:cxnSpLocks/>
          </p:cNvCxnSpPr>
          <p:nvPr/>
        </p:nvCxnSpPr>
        <p:spPr>
          <a:xfrm flipV="1">
            <a:off x="4225350" y="4652246"/>
            <a:ext cx="0" cy="72496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01E2E9CA-0BA6-495D-B1A2-1A1119A422F8}"/>
              </a:ext>
            </a:extLst>
          </p:cNvPr>
          <p:cNvCxnSpPr>
            <a:cxnSpLocks/>
          </p:cNvCxnSpPr>
          <p:nvPr/>
        </p:nvCxnSpPr>
        <p:spPr>
          <a:xfrm flipH="1">
            <a:off x="2267194" y="4641888"/>
            <a:ext cx="1188561" cy="459335"/>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3A5A3A3-978F-45B8-A1E0-21E9CE522E2E}"/>
              </a:ext>
            </a:extLst>
          </p:cNvPr>
          <p:cNvCxnSpPr>
            <a:cxnSpLocks/>
          </p:cNvCxnSpPr>
          <p:nvPr/>
        </p:nvCxnSpPr>
        <p:spPr>
          <a:xfrm flipH="1">
            <a:off x="3356954" y="4662607"/>
            <a:ext cx="875753" cy="45390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BA83C9E-0C80-42C8-BEEE-D8906F6D320D}"/>
              </a:ext>
            </a:extLst>
          </p:cNvPr>
          <p:cNvCxnSpPr>
            <a:cxnSpLocks/>
          </p:cNvCxnSpPr>
          <p:nvPr/>
        </p:nvCxnSpPr>
        <p:spPr>
          <a:xfrm flipH="1">
            <a:off x="3356954" y="5366594"/>
            <a:ext cx="875754" cy="799629"/>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7" name="Forme libre : forme 6">
            <a:extLst>
              <a:ext uri="{FF2B5EF4-FFF2-40B4-BE49-F238E27FC236}">
                <a16:creationId xmlns:a16="http://schemas.microsoft.com/office/drawing/2014/main" id="{1218990E-DA82-4E7E-AF8C-CBF44C4D4D4E}"/>
              </a:ext>
            </a:extLst>
          </p:cNvPr>
          <p:cNvSpPr/>
          <p:nvPr/>
        </p:nvSpPr>
        <p:spPr>
          <a:xfrm>
            <a:off x="2288773" y="4656513"/>
            <a:ext cx="1934093" cy="465427"/>
          </a:xfrm>
          <a:custGeom>
            <a:avLst/>
            <a:gdLst>
              <a:gd name="connsiteX0" fmla="*/ 0 w 1934094"/>
              <a:gd name="connsiteY0" fmla="*/ 421178 h 454429"/>
              <a:gd name="connsiteX1" fmla="*/ 1158240 w 1934094"/>
              <a:gd name="connsiteY1" fmla="*/ 0 h 454429"/>
              <a:gd name="connsiteX2" fmla="*/ 1934094 w 1934094"/>
              <a:gd name="connsiteY2" fmla="*/ 0 h 454429"/>
              <a:gd name="connsiteX3" fmla="*/ 1069571 w 1934094"/>
              <a:gd name="connsiteY3" fmla="*/ 454429 h 454429"/>
              <a:gd name="connsiteX4" fmla="*/ 0 w 1934094"/>
              <a:gd name="connsiteY4" fmla="*/ 421178 h 4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094" h="454429">
                <a:moveTo>
                  <a:pt x="0" y="421178"/>
                </a:moveTo>
                <a:lnTo>
                  <a:pt x="1158240" y="0"/>
                </a:lnTo>
                <a:lnTo>
                  <a:pt x="1934094" y="0"/>
                </a:lnTo>
                <a:lnTo>
                  <a:pt x="1069571" y="454429"/>
                </a:lnTo>
                <a:lnTo>
                  <a:pt x="0" y="421178"/>
                </a:lnTo>
                <a:close/>
              </a:path>
            </a:pathLst>
          </a:custGeom>
          <a:solidFill>
            <a:srgbClr val="1E8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 forme 18">
            <a:extLst>
              <a:ext uri="{FF2B5EF4-FFF2-40B4-BE49-F238E27FC236}">
                <a16:creationId xmlns:a16="http://schemas.microsoft.com/office/drawing/2014/main" id="{1A765418-A541-4733-8673-42F0C7C67543}"/>
              </a:ext>
            </a:extLst>
          </p:cNvPr>
          <p:cNvSpPr/>
          <p:nvPr/>
        </p:nvSpPr>
        <p:spPr>
          <a:xfrm>
            <a:off x="3358344" y="4662055"/>
            <a:ext cx="870065" cy="1518458"/>
          </a:xfrm>
          <a:custGeom>
            <a:avLst/>
            <a:gdLst>
              <a:gd name="connsiteX0" fmla="*/ 0 w 870065"/>
              <a:gd name="connsiteY0" fmla="*/ 459970 h 1518458"/>
              <a:gd name="connsiteX1" fmla="*/ 870065 w 870065"/>
              <a:gd name="connsiteY1" fmla="*/ 0 h 1518458"/>
              <a:gd name="connsiteX2" fmla="*/ 864523 w 870065"/>
              <a:gd name="connsiteY2" fmla="*/ 714894 h 1518458"/>
              <a:gd name="connsiteX3" fmla="*/ 5542 w 870065"/>
              <a:gd name="connsiteY3" fmla="*/ 1518458 h 1518458"/>
              <a:gd name="connsiteX4" fmla="*/ 0 w 870065"/>
              <a:gd name="connsiteY4" fmla="*/ 459970 h 15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65" h="1518458">
                <a:moveTo>
                  <a:pt x="0" y="459970"/>
                </a:moveTo>
                <a:lnTo>
                  <a:pt x="870065" y="0"/>
                </a:lnTo>
                <a:cubicBezTo>
                  <a:pt x="868218" y="238298"/>
                  <a:pt x="866370" y="476596"/>
                  <a:pt x="864523" y="714894"/>
                </a:cubicBezTo>
                <a:lnTo>
                  <a:pt x="5542" y="1518458"/>
                </a:lnTo>
                <a:cubicBezTo>
                  <a:pt x="3695" y="1165629"/>
                  <a:pt x="1847" y="812799"/>
                  <a:pt x="0" y="459970"/>
                </a:cubicBezTo>
                <a:close/>
              </a:path>
            </a:pathLst>
          </a:custGeom>
          <a:solidFill>
            <a:srgbClr val="166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854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807161"/>
            <a:ext cx="8733183" cy="5724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5" name="Connecteur droit 4">
            <a:extLst>
              <a:ext uri="{FF2B5EF4-FFF2-40B4-BE49-F238E27FC236}">
                <a16:creationId xmlns:a16="http://schemas.microsoft.com/office/drawing/2014/main" id="{F8E62179-426D-4F4B-9872-2A8E1FA42C4A}"/>
              </a:ext>
            </a:extLst>
          </p:cNvPr>
          <p:cNvCxnSpPr>
            <a:cxnSpLocks/>
            <a:stCxn id="3" idx="1"/>
          </p:cNvCxnSpPr>
          <p:nvPr/>
        </p:nvCxnSpPr>
        <p:spPr>
          <a:xfrm flipH="1" flipV="1">
            <a:off x="1729398" y="807161"/>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a:stCxn id="3" idx="7"/>
          </p:cNvCxnSpPr>
          <p:nvPr/>
        </p:nvCxnSpPr>
        <p:spPr>
          <a:xfrm flipV="1">
            <a:off x="6135814" y="807161"/>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601D1135-D46C-41FB-AC43-8495EC64221C}"/>
              </a:ext>
            </a:extLst>
          </p:cNvPr>
          <p:cNvCxnSpPr>
            <a:cxnSpLocks/>
            <a:endCxn id="3" idx="5"/>
          </p:cNvCxnSpPr>
          <p:nvPr/>
        </p:nvCxnSpPr>
        <p:spPr>
          <a:xfrm flipH="1" flipV="1">
            <a:off x="6135814" y="3706528"/>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E2ABDA4B-D149-432B-8B55-EE1BD7D63A87}"/>
              </a:ext>
            </a:extLst>
          </p:cNvPr>
          <p:cNvCxnSpPr>
            <a:cxnSpLocks/>
            <a:endCxn id="3" idx="3"/>
          </p:cNvCxnSpPr>
          <p:nvPr/>
        </p:nvCxnSpPr>
        <p:spPr>
          <a:xfrm flipV="1">
            <a:off x="1729396" y="3706528"/>
            <a:ext cx="4326768" cy="2825574"/>
          </a:xfrm>
          <a:prstGeom prst="line">
            <a:avLst/>
          </a:prstGeom>
          <a:ln w="1270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6DD707F-D964-4B40-AB7B-5BECAC809725}"/>
              </a:ext>
            </a:extLst>
          </p:cNvPr>
          <p:cNvSpPr/>
          <p:nvPr/>
        </p:nvSpPr>
        <p:spPr>
          <a:xfrm>
            <a:off x="4576166" y="2656401"/>
            <a:ext cx="3039642" cy="2007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02D8B0B6-D9C7-42E3-8ACF-9B854D9C3FC2}"/>
              </a:ext>
            </a:extLst>
          </p:cNvPr>
          <p:cNvCxnSpPr>
            <a:cxnSpLocks/>
          </p:cNvCxnSpPr>
          <p:nvPr/>
        </p:nvCxnSpPr>
        <p:spPr>
          <a:xfrm flipV="1">
            <a:off x="4576170" y="2633308"/>
            <a:ext cx="0" cy="2054064"/>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F2017EAA-3905-439A-A325-A25AAD4505CB}"/>
              </a:ext>
            </a:extLst>
          </p:cNvPr>
          <p:cNvCxnSpPr>
            <a:cxnSpLocks/>
          </p:cNvCxnSpPr>
          <p:nvPr/>
        </p:nvCxnSpPr>
        <p:spPr>
          <a:xfrm flipV="1">
            <a:off x="7615827" y="2633309"/>
            <a:ext cx="0" cy="2054063"/>
          </a:xfrm>
          <a:prstGeom prst="line">
            <a:avLst/>
          </a:prstGeom>
          <a:ln w="12700"/>
        </p:spPr>
        <p:style>
          <a:lnRef idx="1">
            <a:schemeClr val="dk1"/>
          </a:lnRef>
          <a:fillRef idx="0">
            <a:schemeClr val="dk1"/>
          </a:fillRef>
          <a:effectRef idx="0">
            <a:schemeClr val="dk1"/>
          </a:effectRef>
          <a:fontRef idx="minor">
            <a:schemeClr val="tx1"/>
          </a:fontRef>
        </p:style>
      </p:cxnSp>
      <p:sp>
        <p:nvSpPr>
          <p:cNvPr id="3" name="Ellipse 2">
            <a:extLst>
              <a:ext uri="{FF2B5EF4-FFF2-40B4-BE49-F238E27FC236}">
                <a16:creationId xmlns:a16="http://schemas.microsoft.com/office/drawing/2014/main" id="{29048F62-64B8-4D12-BDA1-627AFFCA3088}"/>
              </a:ext>
            </a:extLst>
          </p:cNvPr>
          <p:cNvSpPr/>
          <p:nvPr/>
        </p:nvSpPr>
        <p:spPr>
          <a:xfrm>
            <a:off x="6039668" y="3617450"/>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5478E5DB-D874-41DF-A3CB-13A6165B0911}"/>
              </a:ext>
            </a:extLst>
          </p:cNvPr>
          <p:cNvSpPr/>
          <p:nvPr/>
        </p:nvSpPr>
        <p:spPr>
          <a:xfrm>
            <a:off x="2267213" y="5113256"/>
            <a:ext cx="1089752" cy="10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6" name="Connecteur droit 15">
            <a:extLst>
              <a:ext uri="{FF2B5EF4-FFF2-40B4-BE49-F238E27FC236}">
                <a16:creationId xmlns:a16="http://schemas.microsoft.com/office/drawing/2014/main" id="{47021FA5-4912-40FC-A172-2BAF73D78023}"/>
              </a:ext>
            </a:extLst>
          </p:cNvPr>
          <p:cNvCxnSpPr>
            <a:cxnSpLocks/>
          </p:cNvCxnSpPr>
          <p:nvPr/>
        </p:nvCxnSpPr>
        <p:spPr>
          <a:xfrm flipV="1">
            <a:off x="3457186" y="4664279"/>
            <a:ext cx="760809" cy="1"/>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B60662A-512F-4FBD-B010-7F0D1DF833A7}"/>
              </a:ext>
            </a:extLst>
          </p:cNvPr>
          <p:cNvCxnSpPr>
            <a:cxnSpLocks/>
          </p:cNvCxnSpPr>
          <p:nvPr/>
        </p:nvCxnSpPr>
        <p:spPr>
          <a:xfrm flipV="1">
            <a:off x="4225350" y="4664278"/>
            <a:ext cx="0" cy="72496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01E2E9CA-0BA6-495D-B1A2-1A1119A422F8}"/>
              </a:ext>
            </a:extLst>
          </p:cNvPr>
          <p:cNvCxnSpPr>
            <a:cxnSpLocks/>
          </p:cNvCxnSpPr>
          <p:nvPr/>
        </p:nvCxnSpPr>
        <p:spPr>
          <a:xfrm flipH="1">
            <a:off x="2267194" y="4653920"/>
            <a:ext cx="1188561" cy="459335"/>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3A5A3A3-978F-45B8-A1E0-21E9CE522E2E}"/>
              </a:ext>
            </a:extLst>
          </p:cNvPr>
          <p:cNvCxnSpPr>
            <a:cxnSpLocks/>
          </p:cNvCxnSpPr>
          <p:nvPr/>
        </p:nvCxnSpPr>
        <p:spPr>
          <a:xfrm flipH="1">
            <a:off x="3356954" y="4674639"/>
            <a:ext cx="875753" cy="45390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BA83C9E-0C80-42C8-BEEE-D8906F6D320D}"/>
              </a:ext>
            </a:extLst>
          </p:cNvPr>
          <p:cNvCxnSpPr>
            <a:cxnSpLocks/>
          </p:cNvCxnSpPr>
          <p:nvPr/>
        </p:nvCxnSpPr>
        <p:spPr>
          <a:xfrm flipH="1">
            <a:off x="3356954" y="5378626"/>
            <a:ext cx="875754" cy="799629"/>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7" name="Forme libre : forme 6">
            <a:extLst>
              <a:ext uri="{FF2B5EF4-FFF2-40B4-BE49-F238E27FC236}">
                <a16:creationId xmlns:a16="http://schemas.microsoft.com/office/drawing/2014/main" id="{1218990E-DA82-4E7E-AF8C-CBF44C4D4D4E}"/>
              </a:ext>
            </a:extLst>
          </p:cNvPr>
          <p:cNvSpPr/>
          <p:nvPr/>
        </p:nvSpPr>
        <p:spPr>
          <a:xfrm>
            <a:off x="2288773" y="4668545"/>
            <a:ext cx="1934093" cy="465427"/>
          </a:xfrm>
          <a:custGeom>
            <a:avLst/>
            <a:gdLst>
              <a:gd name="connsiteX0" fmla="*/ 0 w 1934094"/>
              <a:gd name="connsiteY0" fmla="*/ 421178 h 454429"/>
              <a:gd name="connsiteX1" fmla="*/ 1158240 w 1934094"/>
              <a:gd name="connsiteY1" fmla="*/ 0 h 454429"/>
              <a:gd name="connsiteX2" fmla="*/ 1934094 w 1934094"/>
              <a:gd name="connsiteY2" fmla="*/ 0 h 454429"/>
              <a:gd name="connsiteX3" fmla="*/ 1069571 w 1934094"/>
              <a:gd name="connsiteY3" fmla="*/ 454429 h 454429"/>
              <a:gd name="connsiteX4" fmla="*/ 0 w 1934094"/>
              <a:gd name="connsiteY4" fmla="*/ 421178 h 4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094" h="454429">
                <a:moveTo>
                  <a:pt x="0" y="421178"/>
                </a:moveTo>
                <a:lnTo>
                  <a:pt x="1158240" y="0"/>
                </a:lnTo>
                <a:lnTo>
                  <a:pt x="1934094" y="0"/>
                </a:lnTo>
                <a:lnTo>
                  <a:pt x="1069571" y="454429"/>
                </a:lnTo>
                <a:lnTo>
                  <a:pt x="0" y="421178"/>
                </a:lnTo>
                <a:close/>
              </a:path>
            </a:pathLst>
          </a:custGeom>
          <a:solidFill>
            <a:srgbClr val="1E8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 forme 18">
            <a:extLst>
              <a:ext uri="{FF2B5EF4-FFF2-40B4-BE49-F238E27FC236}">
                <a16:creationId xmlns:a16="http://schemas.microsoft.com/office/drawing/2014/main" id="{1A765418-A541-4733-8673-42F0C7C67543}"/>
              </a:ext>
            </a:extLst>
          </p:cNvPr>
          <p:cNvSpPr/>
          <p:nvPr/>
        </p:nvSpPr>
        <p:spPr>
          <a:xfrm>
            <a:off x="3358344" y="4674087"/>
            <a:ext cx="870065" cy="1518458"/>
          </a:xfrm>
          <a:custGeom>
            <a:avLst/>
            <a:gdLst>
              <a:gd name="connsiteX0" fmla="*/ 0 w 870065"/>
              <a:gd name="connsiteY0" fmla="*/ 459970 h 1518458"/>
              <a:gd name="connsiteX1" fmla="*/ 870065 w 870065"/>
              <a:gd name="connsiteY1" fmla="*/ 0 h 1518458"/>
              <a:gd name="connsiteX2" fmla="*/ 864523 w 870065"/>
              <a:gd name="connsiteY2" fmla="*/ 714894 h 1518458"/>
              <a:gd name="connsiteX3" fmla="*/ 5542 w 870065"/>
              <a:gd name="connsiteY3" fmla="*/ 1518458 h 1518458"/>
              <a:gd name="connsiteX4" fmla="*/ 0 w 870065"/>
              <a:gd name="connsiteY4" fmla="*/ 459970 h 15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65" h="1518458">
                <a:moveTo>
                  <a:pt x="0" y="459970"/>
                </a:moveTo>
                <a:lnTo>
                  <a:pt x="870065" y="0"/>
                </a:lnTo>
                <a:cubicBezTo>
                  <a:pt x="868218" y="238298"/>
                  <a:pt x="866370" y="476596"/>
                  <a:pt x="864523" y="714894"/>
                </a:cubicBezTo>
                <a:lnTo>
                  <a:pt x="5542" y="1518458"/>
                </a:lnTo>
                <a:cubicBezTo>
                  <a:pt x="3695" y="1165629"/>
                  <a:pt x="1847" y="812799"/>
                  <a:pt x="0" y="459970"/>
                </a:cubicBezTo>
                <a:close/>
              </a:path>
            </a:pathLst>
          </a:custGeom>
          <a:solidFill>
            <a:srgbClr val="166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65C617C0-8E5A-47CB-A715-2914521A7CF9}"/>
              </a:ext>
            </a:extLst>
          </p:cNvPr>
          <p:cNvSpPr/>
          <p:nvPr/>
        </p:nvSpPr>
        <p:spPr>
          <a:xfrm>
            <a:off x="6888482" y="4812632"/>
            <a:ext cx="1413157" cy="131895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1" name="Connecteur droit 20">
            <a:extLst>
              <a:ext uri="{FF2B5EF4-FFF2-40B4-BE49-F238E27FC236}">
                <a16:creationId xmlns:a16="http://schemas.microsoft.com/office/drawing/2014/main" id="{24BFEEE7-5076-4F06-BC00-F4E11717C0D3}"/>
              </a:ext>
            </a:extLst>
          </p:cNvPr>
          <p:cNvCxnSpPr>
            <a:stCxn id="10" idx="2"/>
            <a:endCxn id="3" idx="5"/>
          </p:cNvCxnSpPr>
          <p:nvPr/>
        </p:nvCxnSpPr>
        <p:spPr>
          <a:xfrm flipH="1" flipV="1">
            <a:off x="6135814" y="3706528"/>
            <a:ext cx="752668" cy="2425057"/>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2AC1A75-9912-4DE8-861B-DD4A46CED95D}"/>
              </a:ext>
            </a:extLst>
          </p:cNvPr>
          <p:cNvCxnSpPr>
            <a:cxnSpLocks/>
            <a:stCxn id="10" idx="0"/>
          </p:cNvCxnSpPr>
          <p:nvPr/>
        </p:nvCxnSpPr>
        <p:spPr>
          <a:xfrm flipH="1" flipV="1">
            <a:off x="6125935" y="3660342"/>
            <a:ext cx="1469126" cy="1152290"/>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371B5DEF-5C04-4E05-8579-D5993BADC2A9}"/>
              </a:ext>
            </a:extLst>
          </p:cNvPr>
          <p:cNvCxnSpPr>
            <a:cxnSpLocks/>
          </p:cNvCxnSpPr>
          <p:nvPr/>
        </p:nvCxnSpPr>
        <p:spPr>
          <a:xfrm flipH="1">
            <a:off x="6894074" y="4812631"/>
            <a:ext cx="706578" cy="130979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26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04167E-6 2.96296E-6 L -0.03594 -0.10625 " pathEditMode="relative" rAng="0" ptsTypes="AA">
                                      <p:cBhvr>
                                        <p:cTn id="22" dur="2000" fill="hold"/>
                                        <p:tgtEl>
                                          <p:spTgt spid="24"/>
                                        </p:tgtEl>
                                        <p:attrNameLst>
                                          <p:attrName>ppt_x</p:attrName>
                                          <p:attrName>ppt_y</p:attrName>
                                        </p:attrNameLst>
                                      </p:cBhvr>
                                      <p:rCtr x="-1797" y="-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D38AD560-DF04-478D-9D56-279C6E903517}"/>
              </a:ext>
            </a:extLst>
          </p:cNvPr>
          <p:cNvSpPr>
            <a:spLocks noGrp="1"/>
          </p:cNvSpPr>
          <p:nvPr>
            <p:ph type="title"/>
          </p:nvPr>
        </p:nvSpPr>
        <p:spPr>
          <a:xfrm>
            <a:off x="601255" y="662474"/>
            <a:ext cx="3409783" cy="849123"/>
          </a:xfrm>
        </p:spPr>
        <p:txBody>
          <a:bodyPr>
            <a:normAutofit/>
          </a:bodyPr>
          <a:lstStyle/>
          <a:p>
            <a:r>
              <a:rPr lang="fr-CA" dirty="0">
                <a:solidFill>
                  <a:srgbClr val="FFFFFF"/>
                </a:solidFill>
              </a:rPr>
              <a:t>définition</a:t>
            </a:r>
          </a:p>
        </p:txBody>
      </p:sp>
      <p:sp>
        <p:nvSpPr>
          <p:cNvPr id="3" name="Espace réservé du contenu 2">
            <a:extLst>
              <a:ext uri="{FF2B5EF4-FFF2-40B4-BE49-F238E27FC236}">
                <a16:creationId xmlns:a16="http://schemas.microsoft.com/office/drawing/2014/main" id="{47BCE906-0DDC-4D98-8A5B-3C5351D28E2A}"/>
              </a:ext>
            </a:extLst>
          </p:cNvPr>
          <p:cNvSpPr>
            <a:spLocks noGrp="1"/>
          </p:cNvSpPr>
          <p:nvPr>
            <p:ph idx="1"/>
          </p:nvPr>
        </p:nvSpPr>
        <p:spPr>
          <a:xfrm>
            <a:off x="591224" y="1678037"/>
            <a:ext cx="3409782" cy="4381701"/>
          </a:xfrm>
        </p:spPr>
        <p:txBody>
          <a:bodyPr>
            <a:normAutofit lnSpcReduction="10000"/>
          </a:bodyPr>
          <a:lstStyle/>
          <a:p>
            <a:pPr marL="0" indent="0">
              <a:lnSpc>
                <a:spcPct val="110000"/>
              </a:lnSpc>
              <a:buNone/>
            </a:pPr>
            <a:r>
              <a:rPr lang="fr-CA" sz="2000" dirty="0">
                <a:solidFill>
                  <a:srgbClr val="FFFFFF"/>
                </a:solidFill>
              </a:rPr>
              <a:t>Dans notre univers en 3 dimensions, il peut donc y avoir 3 points possibles (Hauteur, Largeur, Profondeur). </a:t>
            </a:r>
          </a:p>
          <a:p>
            <a:pPr marL="0" indent="0">
              <a:lnSpc>
                <a:spcPct val="110000"/>
              </a:lnSpc>
              <a:buNone/>
            </a:pPr>
            <a:endParaRPr lang="fr-CA" sz="2000" dirty="0">
              <a:solidFill>
                <a:srgbClr val="FFFFFF"/>
              </a:solidFill>
            </a:endParaRPr>
          </a:p>
          <a:p>
            <a:pPr marL="0" indent="0">
              <a:lnSpc>
                <a:spcPct val="110000"/>
              </a:lnSpc>
              <a:buNone/>
            </a:pPr>
            <a:r>
              <a:rPr lang="fr-CA" sz="2000" dirty="0">
                <a:solidFill>
                  <a:srgbClr val="FFFFFF"/>
                </a:solidFill>
              </a:rPr>
              <a:t>Ils ne sont tous le temps tous visibles, mais ils sont toujours présents.</a:t>
            </a:r>
          </a:p>
          <a:p>
            <a:pPr marL="0" indent="0">
              <a:lnSpc>
                <a:spcPct val="110000"/>
              </a:lnSpc>
              <a:buNone/>
            </a:pPr>
            <a:endParaRPr lang="fr-CA" sz="2000" dirty="0">
              <a:solidFill>
                <a:srgbClr val="FFFFFF"/>
              </a:solidFill>
            </a:endParaRPr>
          </a:p>
          <a:p>
            <a:pPr marL="0" indent="0">
              <a:lnSpc>
                <a:spcPct val="110000"/>
              </a:lnSpc>
              <a:buNone/>
            </a:pPr>
            <a:r>
              <a:rPr lang="fr-CA" sz="2000" dirty="0">
                <a:solidFill>
                  <a:srgbClr val="FFFFFF"/>
                </a:solidFill>
              </a:rPr>
              <a:t>Dans cette image, un seul est visible.</a:t>
            </a:r>
            <a:endParaRPr lang="fr-CA" sz="1300" dirty="0">
              <a:solidFill>
                <a:srgbClr val="FFFFFF"/>
              </a:solidFill>
            </a:endParaRPr>
          </a:p>
        </p:txBody>
      </p:sp>
      <p:pic>
        <p:nvPicPr>
          <p:cNvPr id="4" name="Image 3">
            <a:extLst>
              <a:ext uri="{FF2B5EF4-FFF2-40B4-BE49-F238E27FC236}">
                <a16:creationId xmlns:a16="http://schemas.microsoft.com/office/drawing/2014/main" id="{797AA346-A979-4D9E-951E-2076DFA501E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592231" y="1449668"/>
            <a:ext cx="6831503" cy="3941251"/>
          </a:xfrm>
          <a:prstGeom prst="rect">
            <a:avLst/>
          </a:prstGeom>
          <a:noFill/>
        </p:spPr>
      </p:pic>
    </p:spTree>
    <p:extLst>
      <p:ext uri="{BB962C8B-B14F-4D97-AF65-F5344CB8AC3E}">
        <p14:creationId xmlns:p14="http://schemas.microsoft.com/office/powerpoint/2010/main" val="306175540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EF587-E72D-403A-900C-680BF796FC40}"/>
              </a:ext>
            </a:extLst>
          </p:cNvPr>
          <p:cNvSpPr/>
          <p:nvPr/>
        </p:nvSpPr>
        <p:spPr>
          <a:xfrm>
            <a:off x="1729408" y="783098"/>
            <a:ext cx="8733183" cy="57249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5" name="Connecteur droit 4">
            <a:extLst>
              <a:ext uri="{FF2B5EF4-FFF2-40B4-BE49-F238E27FC236}">
                <a16:creationId xmlns:a16="http://schemas.microsoft.com/office/drawing/2014/main" id="{F8E62179-426D-4F4B-9872-2A8E1FA42C4A}"/>
              </a:ext>
            </a:extLst>
          </p:cNvPr>
          <p:cNvCxnSpPr>
            <a:cxnSpLocks/>
            <a:stCxn id="3" idx="1"/>
          </p:cNvCxnSpPr>
          <p:nvPr/>
        </p:nvCxnSpPr>
        <p:spPr>
          <a:xfrm flipH="1" flipV="1">
            <a:off x="1729398" y="783098"/>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A431CCEE-95B9-4A4F-A6D3-2BD622A72F86}"/>
              </a:ext>
            </a:extLst>
          </p:cNvPr>
          <p:cNvCxnSpPr>
            <a:cxnSpLocks/>
            <a:stCxn id="3" idx="7"/>
          </p:cNvCxnSpPr>
          <p:nvPr/>
        </p:nvCxnSpPr>
        <p:spPr>
          <a:xfrm flipV="1">
            <a:off x="6135814" y="783098"/>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601D1135-D46C-41FB-AC43-8495EC64221C}"/>
              </a:ext>
            </a:extLst>
          </p:cNvPr>
          <p:cNvCxnSpPr>
            <a:cxnSpLocks/>
            <a:endCxn id="3" idx="5"/>
          </p:cNvCxnSpPr>
          <p:nvPr/>
        </p:nvCxnSpPr>
        <p:spPr>
          <a:xfrm flipH="1" flipV="1">
            <a:off x="6135814" y="3682465"/>
            <a:ext cx="4326766" cy="282557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E2ABDA4B-D149-432B-8B55-EE1BD7D63A87}"/>
              </a:ext>
            </a:extLst>
          </p:cNvPr>
          <p:cNvCxnSpPr>
            <a:cxnSpLocks/>
            <a:endCxn id="3" idx="3"/>
          </p:cNvCxnSpPr>
          <p:nvPr/>
        </p:nvCxnSpPr>
        <p:spPr>
          <a:xfrm flipV="1">
            <a:off x="1729396" y="3682465"/>
            <a:ext cx="4326768" cy="2825574"/>
          </a:xfrm>
          <a:prstGeom prst="line">
            <a:avLst/>
          </a:prstGeom>
          <a:ln w="1270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6DD707F-D964-4B40-AB7B-5BECAC809725}"/>
              </a:ext>
            </a:extLst>
          </p:cNvPr>
          <p:cNvSpPr/>
          <p:nvPr/>
        </p:nvSpPr>
        <p:spPr>
          <a:xfrm>
            <a:off x="4576166" y="2632338"/>
            <a:ext cx="3039642" cy="2007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02D8B0B6-D9C7-42E3-8ACF-9B854D9C3FC2}"/>
              </a:ext>
            </a:extLst>
          </p:cNvPr>
          <p:cNvCxnSpPr>
            <a:cxnSpLocks/>
          </p:cNvCxnSpPr>
          <p:nvPr/>
        </p:nvCxnSpPr>
        <p:spPr>
          <a:xfrm flipV="1">
            <a:off x="4576170" y="2609245"/>
            <a:ext cx="0" cy="2054064"/>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F2017EAA-3905-439A-A325-A25AAD4505CB}"/>
              </a:ext>
            </a:extLst>
          </p:cNvPr>
          <p:cNvCxnSpPr>
            <a:cxnSpLocks/>
          </p:cNvCxnSpPr>
          <p:nvPr/>
        </p:nvCxnSpPr>
        <p:spPr>
          <a:xfrm flipV="1">
            <a:off x="7615827" y="2609246"/>
            <a:ext cx="0" cy="2054063"/>
          </a:xfrm>
          <a:prstGeom prst="line">
            <a:avLst/>
          </a:prstGeom>
          <a:ln w="12700"/>
        </p:spPr>
        <p:style>
          <a:lnRef idx="1">
            <a:schemeClr val="dk1"/>
          </a:lnRef>
          <a:fillRef idx="0">
            <a:schemeClr val="dk1"/>
          </a:fillRef>
          <a:effectRef idx="0">
            <a:schemeClr val="dk1"/>
          </a:effectRef>
          <a:fontRef idx="minor">
            <a:schemeClr val="tx1"/>
          </a:fontRef>
        </p:style>
      </p:cxnSp>
      <p:sp>
        <p:nvSpPr>
          <p:cNvPr id="3" name="Ellipse 2">
            <a:extLst>
              <a:ext uri="{FF2B5EF4-FFF2-40B4-BE49-F238E27FC236}">
                <a16:creationId xmlns:a16="http://schemas.microsoft.com/office/drawing/2014/main" id="{29048F62-64B8-4D12-BDA1-627AFFCA3088}"/>
              </a:ext>
            </a:extLst>
          </p:cNvPr>
          <p:cNvSpPr/>
          <p:nvPr/>
        </p:nvSpPr>
        <p:spPr>
          <a:xfrm>
            <a:off x="6039668" y="3593387"/>
            <a:ext cx="112642" cy="1043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5478E5DB-D874-41DF-A3CB-13A6165B0911}"/>
              </a:ext>
            </a:extLst>
          </p:cNvPr>
          <p:cNvSpPr/>
          <p:nvPr/>
        </p:nvSpPr>
        <p:spPr>
          <a:xfrm>
            <a:off x="2267213" y="5089193"/>
            <a:ext cx="1089752" cy="10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6" name="Connecteur droit 15">
            <a:extLst>
              <a:ext uri="{FF2B5EF4-FFF2-40B4-BE49-F238E27FC236}">
                <a16:creationId xmlns:a16="http://schemas.microsoft.com/office/drawing/2014/main" id="{47021FA5-4912-40FC-A172-2BAF73D78023}"/>
              </a:ext>
            </a:extLst>
          </p:cNvPr>
          <p:cNvCxnSpPr>
            <a:cxnSpLocks/>
          </p:cNvCxnSpPr>
          <p:nvPr/>
        </p:nvCxnSpPr>
        <p:spPr>
          <a:xfrm flipV="1">
            <a:off x="3457186" y="4640216"/>
            <a:ext cx="760809" cy="1"/>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B60662A-512F-4FBD-B010-7F0D1DF833A7}"/>
              </a:ext>
            </a:extLst>
          </p:cNvPr>
          <p:cNvCxnSpPr>
            <a:cxnSpLocks/>
          </p:cNvCxnSpPr>
          <p:nvPr/>
        </p:nvCxnSpPr>
        <p:spPr>
          <a:xfrm flipV="1">
            <a:off x="4225350" y="4640215"/>
            <a:ext cx="0" cy="72496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01E2E9CA-0BA6-495D-B1A2-1A1119A422F8}"/>
              </a:ext>
            </a:extLst>
          </p:cNvPr>
          <p:cNvCxnSpPr>
            <a:cxnSpLocks/>
          </p:cNvCxnSpPr>
          <p:nvPr/>
        </p:nvCxnSpPr>
        <p:spPr>
          <a:xfrm flipH="1">
            <a:off x="2267194" y="4629857"/>
            <a:ext cx="1188561" cy="459335"/>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3A5A3A3-978F-45B8-A1E0-21E9CE522E2E}"/>
              </a:ext>
            </a:extLst>
          </p:cNvPr>
          <p:cNvCxnSpPr>
            <a:cxnSpLocks/>
          </p:cNvCxnSpPr>
          <p:nvPr/>
        </p:nvCxnSpPr>
        <p:spPr>
          <a:xfrm flipH="1">
            <a:off x="3356954" y="4650576"/>
            <a:ext cx="875753" cy="45390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BA83C9E-0C80-42C8-BEEE-D8906F6D320D}"/>
              </a:ext>
            </a:extLst>
          </p:cNvPr>
          <p:cNvCxnSpPr>
            <a:cxnSpLocks/>
          </p:cNvCxnSpPr>
          <p:nvPr/>
        </p:nvCxnSpPr>
        <p:spPr>
          <a:xfrm flipH="1">
            <a:off x="3356954" y="5354563"/>
            <a:ext cx="875754" cy="799629"/>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7" name="Forme libre : forme 6">
            <a:extLst>
              <a:ext uri="{FF2B5EF4-FFF2-40B4-BE49-F238E27FC236}">
                <a16:creationId xmlns:a16="http://schemas.microsoft.com/office/drawing/2014/main" id="{1218990E-DA82-4E7E-AF8C-CBF44C4D4D4E}"/>
              </a:ext>
            </a:extLst>
          </p:cNvPr>
          <p:cNvSpPr/>
          <p:nvPr/>
        </p:nvSpPr>
        <p:spPr>
          <a:xfrm>
            <a:off x="2288773" y="4644482"/>
            <a:ext cx="1934093" cy="465427"/>
          </a:xfrm>
          <a:custGeom>
            <a:avLst/>
            <a:gdLst>
              <a:gd name="connsiteX0" fmla="*/ 0 w 1934094"/>
              <a:gd name="connsiteY0" fmla="*/ 421178 h 454429"/>
              <a:gd name="connsiteX1" fmla="*/ 1158240 w 1934094"/>
              <a:gd name="connsiteY1" fmla="*/ 0 h 454429"/>
              <a:gd name="connsiteX2" fmla="*/ 1934094 w 1934094"/>
              <a:gd name="connsiteY2" fmla="*/ 0 h 454429"/>
              <a:gd name="connsiteX3" fmla="*/ 1069571 w 1934094"/>
              <a:gd name="connsiteY3" fmla="*/ 454429 h 454429"/>
              <a:gd name="connsiteX4" fmla="*/ 0 w 1934094"/>
              <a:gd name="connsiteY4" fmla="*/ 421178 h 4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094" h="454429">
                <a:moveTo>
                  <a:pt x="0" y="421178"/>
                </a:moveTo>
                <a:lnTo>
                  <a:pt x="1158240" y="0"/>
                </a:lnTo>
                <a:lnTo>
                  <a:pt x="1934094" y="0"/>
                </a:lnTo>
                <a:lnTo>
                  <a:pt x="1069571" y="454429"/>
                </a:lnTo>
                <a:lnTo>
                  <a:pt x="0" y="421178"/>
                </a:lnTo>
                <a:close/>
              </a:path>
            </a:pathLst>
          </a:custGeom>
          <a:solidFill>
            <a:srgbClr val="1E8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 forme 18">
            <a:extLst>
              <a:ext uri="{FF2B5EF4-FFF2-40B4-BE49-F238E27FC236}">
                <a16:creationId xmlns:a16="http://schemas.microsoft.com/office/drawing/2014/main" id="{1A765418-A541-4733-8673-42F0C7C67543}"/>
              </a:ext>
            </a:extLst>
          </p:cNvPr>
          <p:cNvSpPr/>
          <p:nvPr/>
        </p:nvSpPr>
        <p:spPr>
          <a:xfrm>
            <a:off x="3358344" y="4650024"/>
            <a:ext cx="870065" cy="1518458"/>
          </a:xfrm>
          <a:custGeom>
            <a:avLst/>
            <a:gdLst>
              <a:gd name="connsiteX0" fmla="*/ 0 w 870065"/>
              <a:gd name="connsiteY0" fmla="*/ 459970 h 1518458"/>
              <a:gd name="connsiteX1" fmla="*/ 870065 w 870065"/>
              <a:gd name="connsiteY1" fmla="*/ 0 h 1518458"/>
              <a:gd name="connsiteX2" fmla="*/ 864523 w 870065"/>
              <a:gd name="connsiteY2" fmla="*/ 714894 h 1518458"/>
              <a:gd name="connsiteX3" fmla="*/ 5542 w 870065"/>
              <a:gd name="connsiteY3" fmla="*/ 1518458 h 1518458"/>
              <a:gd name="connsiteX4" fmla="*/ 0 w 870065"/>
              <a:gd name="connsiteY4" fmla="*/ 459970 h 15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65" h="1518458">
                <a:moveTo>
                  <a:pt x="0" y="459970"/>
                </a:moveTo>
                <a:lnTo>
                  <a:pt x="870065" y="0"/>
                </a:lnTo>
                <a:cubicBezTo>
                  <a:pt x="868218" y="238298"/>
                  <a:pt x="866370" y="476596"/>
                  <a:pt x="864523" y="714894"/>
                </a:cubicBezTo>
                <a:lnTo>
                  <a:pt x="5542" y="1518458"/>
                </a:lnTo>
                <a:cubicBezTo>
                  <a:pt x="3695" y="1165629"/>
                  <a:pt x="1847" y="812799"/>
                  <a:pt x="0" y="459970"/>
                </a:cubicBezTo>
                <a:close/>
              </a:path>
            </a:pathLst>
          </a:custGeom>
          <a:solidFill>
            <a:srgbClr val="166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65C617C0-8E5A-47CB-A715-2914521A7CF9}"/>
              </a:ext>
            </a:extLst>
          </p:cNvPr>
          <p:cNvSpPr/>
          <p:nvPr/>
        </p:nvSpPr>
        <p:spPr>
          <a:xfrm>
            <a:off x="6888482" y="4788569"/>
            <a:ext cx="1413157" cy="131895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1" name="Connecteur droit 20">
            <a:extLst>
              <a:ext uri="{FF2B5EF4-FFF2-40B4-BE49-F238E27FC236}">
                <a16:creationId xmlns:a16="http://schemas.microsoft.com/office/drawing/2014/main" id="{24BFEEE7-5076-4F06-BC00-F4E11717C0D3}"/>
              </a:ext>
            </a:extLst>
          </p:cNvPr>
          <p:cNvCxnSpPr>
            <a:stCxn id="10" idx="2"/>
            <a:endCxn id="3" idx="5"/>
          </p:cNvCxnSpPr>
          <p:nvPr/>
        </p:nvCxnSpPr>
        <p:spPr>
          <a:xfrm flipH="1" flipV="1">
            <a:off x="6135814" y="3682465"/>
            <a:ext cx="752668" cy="2425057"/>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2AC1A75-9912-4DE8-861B-DD4A46CED95D}"/>
              </a:ext>
            </a:extLst>
          </p:cNvPr>
          <p:cNvCxnSpPr>
            <a:cxnSpLocks/>
            <a:stCxn id="10" idx="0"/>
          </p:cNvCxnSpPr>
          <p:nvPr/>
        </p:nvCxnSpPr>
        <p:spPr>
          <a:xfrm flipH="1" flipV="1">
            <a:off x="6125935" y="3636279"/>
            <a:ext cx="1469126" cy="1152290"/>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371B5DEF-5C04-4E05-8579-D5993BADC2A9}"/>
              </a:ext>
            </a:extLst>
          </p:cNvPr>
          <p:cNvCxnSpPr>
            <a:cxnSpLocks/>
          </p:cNvCxnSpPr>
          <p:nvPr/>
        </p:nvCxnSpPr>
        <p:spPr>
          <a:xfrm>
            <a:off x="6593950" y="5184686"/>
            <a:ext cx="286448" cy="92283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67E7B1B8-B838-49EA-B1E5-D0C397CFAE9E}"/>
              </a:ext>
            </a:extLst>
          </p:cNvPr>
          <p:cNvCxnSpPr>
            <a:cxnSpLocks/>
          </p:cNvCxnSpPr>
          <p:nvPr/>
        </p:nvCxnSpPr>
        <p:spPr>
          <a:xfrm flipH="1">
            <a:off x="6591523" y="4331729"/>
            <a:ext cx="439765" cy="85295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7902E81B-AB12-47F2-86D1-8805CEE17DB1}"/>
              </a:ext>
            </a:extLst>
          </p:cNvPr>
          <p:cNvCxnSpPr>
            <a:cxnSpLocks/>
          </p:cNvCxnSpPr>
          <p:nvPr/>
        </p:nvCxnSpPr>
        <p:spPr>
          <a:xfrm>
            <a:off x="7031307" y="4337974"/>
            <a:ext cx="571838" cy="450594"/>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0" name="Forme libre : forme 39">
            <a:extLst>
              <a:ext uri="{FF2B5EF4-FFF2-40B4-BE49-F238E27FC236}">
                <a16:creationId xmlns:a16="http://schemas.microsoft.com/office/drawing/2014/main" id="{7E7D80D9-14BC-4BAA-8FE9-FD81A9AE1AE3}"/>
              </a:ext>
            </a:extLst>
          </p:cNvPr>
          <p:cNvSpPr/>
          <p:nvPr/>
        </p:nvSpPr>
        <p:spPr>
          <a:xfrm>
            <a:off x="6600306" y="4331729"/>
            <a:ext cx="1023585" cy="1775793"/>
          </a:xfrm>
          <a:custGeom>
            <a:avLst/>
            <a:gdLst>
              <a:gd name="connsiteX0" fmla="*/ 421179 w 1003070"/>
              <a:gd name="connsiteY0" fmla="*/ 0 h 1762298"/>
              <a:gd name="connsiteX1" fmla="*/ 1003070 w 1003070"/>
              <a:gd name="connsiteY1" fmla="*/ 476596 h 1762298"/>
              <a:gd name="connsiteX2" fmla="*/ 288175 w 1003070"/>
              <a:gd name="connsiteY2" fmla="*/ 1762298 h 1762298"/>
              <a:gd name="connsiteX3" fmla="*/ 0 w 1003070"/>
              <a:gd name="connsiteY3" fmla="*/ 858982 h 1762298"/>
              <a:gd name="connsiteX4" fmla="*/ 421179 w 1003070"/>
              <a:gd name="connsiteY4" fmla="*/ 0 h 176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070" h="1762298">
                <a:moveTo>
                  <a:pt x="421179" y="0"/>
                </a:moveTo>
                <a:lnTo>
                  <a:pt x="1003070" y="476596"/>
                </a:lnTo>
                <a:lnTo>
                  <a:pt x="288175" y="1762298"/>
                </a:lnTo>
                <a:lnTo>
                  <a:pt x="0" y="858982"/>
                </a:lnTo>
                <a:lnTo>
                  <a:pt x="421179" y="0"/>
                </a:lnTo>
                <a:close/>
              </a:path>
            </a:pathLst>
          </a:custGeom>
          <a:solidFill>
            <a:srgbClr val="6B2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2461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D53DAF-E73C-3082-4E47-B79786A4BDDA}"/>
              </a:ext>
            </a:extLst>
          </p:cNvPr>
          <p:cNvSpPr>
            <a:spLocks noGrp="1"/>
          </p:cNvSpPr>
          <p:nvPr>
            <p:ph type="title"/>
          </p:nvPr>
        </p:nvSpPr>
        <p:spPr>
          <a:xfrm>
            <a:off x="479641" y="1656089"/>
            <a:ext cx="3411757" cy="988332"/>
          </a:xfrm>
        </p:spPr>
        <p:txBody>
          <a:bodyPr>
            <a:normAutofit fontScale="90000"/>
          </a:bodyPr>
          <a:lstStyle/>
          <a:p>
            <a:r>
              <a:rPr lang="fr-CA" dirty="0"/>
              <a:t>Exercice 2 : </a:t>
            </a:r>
            <a:br>
              <a:rPr lang="fr-CA" dirty="0"/>
            </a:br>
            <a:r>
              <a:rPr lang="fr-CA" dirty="0"/>
              <a:t>Formes à l’extérieur</a:t>
            </a:r>
          </a:p>
        </p:txBody>
      </p:sp>
      <p:pic>
        <p:nvPicPr>
          <p:cNvPr id="3" name="Image 2" descr="Une image contenant texte, carte&#10;&#10;Description générée automatiquement">
            <a:extLst>
              <a:ext uri="{FF2B5EF4-FFF2-40B4-BE49-F238E27FC236}">
                <a16:creationId xmlns:a16="http://schemas.microsoft.com/office/drawing/2014/main" id="{E834BB5D-3537-9531-4677-9AC7D1C4E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651" y="860036"/>
            <a:ext cx="7874298" cy="5571066"/>
          </a:xfrm>
          <a:prstGeom prst="rect">
            <a:avLst/>
          </a:prstGeom>
        </p:spPr>
      </p:pic>
    </p:spTree>
    <p:extLst>
      <p:ext uri="{BB962C8B-B14F-4D97-AF65-F5344CB8AC3E}">
        <p14:creationId xmlns:p14="http://schemas.microsoft.com/office/powerpoint/2010/main" val="3169731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D53DAF-E73C-3082-4E47-B79786A4BDDA}"/>
              </a:ext>
            </a:extLst>
          </p:cNvPr>
          <p:cNvSpPr>
            <a:spLocks noGrp="1"/>
          </p:cNvSpPr>
          <p:nvPr>
            <p:ph type="title"/>
          </p:nvPr>
        </p:nvSpPr>
        <p:spPr>
          <a:xfrm>
            <a:off x="479641" y="1656089"/>
            <a:ext cx="3411757" cy="988332"/>
          </a:xfrm>
        </p:spPr>
        <p:txBody>
          <a:bodyPr>
            <a:normAutofit fontScale="90000"/>
          </a:bodyPr>
          <a:lstStyle/>
          <a:p>
            <a:r>
              <a:rPr lang="fr-CA" dirty="0"/>
              <a:t>Exercice 3 : </a:t>
            </a:r>
            <a:br>
              <a:rPr lang="fr-CA" dirty="0"/>
            </a:br>
            <a:r>
              <a:rPr lang="fr-CA" dirty="0"/>
              <a:t>Forme infinie</a:t>
            </a:r>
          </a:p>
        </p:txBody>
      </p:sp>
      <p:pic>
        <p:nvPicPr>
          <p:cNvPr id="4" name="Image 3" descr="Une image contenant texte&#10;&#10;Description générée automatiquement">
            <a:extLst>
              <a:ext uri="{FF2B5EF4-FFF2-40B4-BE49-F238E27FC236}">
                <a16:creationId xmlns:a16="http://schemas.microsoft.com/office/drawing/2014/main" id="{5E7A27ED-5885-D2F7-ECE7-1E2F4B9C8117}"/>
              </a:ext>
            </a:extLst>
          </p:cNvPr>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3891398" y="781443"/>
            <a:ext cx="7820961" cy="5571230"/>
          </a:xfrm>
          <a:prstGeom prst="rect">
            <a:avLst/>
          </a:prstGeom>
        </p:spPr>
      </p:pic>
    </p:spTree>
    <p:extLst>
      <p:ext uri="{BB962C8B-B14F-4D97-AF65-F5344CB8AC3E}">
        <p14:creationId xmlns:p14="http://schemas.microsoft.com/office/powerpoint/2010/main" val="137969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A14A9-C5C7-6757-204D-5BA13E8AB66D}"/>
              </a:ext>
            </a:extLst>
          </p:cNvPr>
          <p:cNvSpPr>
            <a:spLocks noGrp="1"/>
          </p:cNvSpPr>
          <p:nvPr>
            <p:ph type="ctrTitle"/>
          </p:nvPr>
        </p:nvSpPr>
        <p:spPr/>
        <p:txBody>
          <a:bodyPr/>
          <a:lstStyle/>
          <a:p>
            <a:r>
              <a:rPr lang="fr-CA" dirty="0"/>
              <a:t>Autres…</a:t>
            </a:r>
          </a:p>
        </p:txBody>
      </p:sp>
      <p:sp>
        <p:nvSpPr>
          <p:cNvPr id="3" name="Sous-titre 2">
            <a:extLst>
              <a:ext uri="{FF2B5EF4-FFF2-40B4-BE49-F238E27FC236}">
                <a16:creationId xmlns:a16="http://schemas.microsoft.com/office/drawing/2014/main" id="{A077CAB0-2681-F2C6-CAF6-8750EF775FB0}"/>
              </a:ext>
            </a:extLst>
          </p:cNvPr>
          <p:cNvSpPr>
            <a:spLocks noGrp="1"/>
          </p:cNvSpPr>
          <p:nvPr>
            <p:ph type="subTitle" idx="1"/>
          </p:nvPr>
        </p:nvSpPr>
        <p:spPr/>
        <p:txBody>
          <a:bodyPr/>
          <a:lstStyle/>
          <a:p>
            <a:endParaRPr lang="fr-CA"/>
          </a:p>
        </p:txBody>
      </p:sp>
    </p:spTree>
    <p:extLst>
      <p:ext uri="{BB962C8B-B14F-4D97-AF65-F5344CB8AC3E}">
        <p14:creationId xmlns:p14="http://schemas.microsoft.com/office/powerpoint/2010/main" val="397868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E921B-0259-45E9-AA0B-EB44DA3223B4}"/>
              </a:ext>
            </a:extLst>
          </p:cNvPr>
          <p:cNvSpPr>
            <a:spLocks noGrp="1"/>
          </p:cNvSpPr>
          <p:nvPr>
            <p:ph type="title"/>
          </p:nvPr>
        </p:nvSpPr>
        <p:spPr>
          <a:xfrm>
            <a:off x="581190" y="793397"/>
            <a:ext cx="11029616" cy="1188720"/>
          </a:xfrm>
        </p:spPr>
        <p:txBody>
          <a:bodyPr>
            <a:normAutofit fontScale="90000"/>
          </a:bodyPr>
          <a:lstStyle/>
          <a:p>
            <a:r>
              <a:rPr lang="fr-CA" dirty="0"/>
              <a:t>La perspective à 1 point de fuite</a:t>
            </a:r>
            <a:br>
              <a:rPr lang="fr-CA" dirty="0"/>
            </a:br>
            <a:r>
              <a:rPr lang="fr-CA" dirty="0"/>
              <a:t>Vidéos explicatives</a:t>
            </a:r>
          </a:p>
        </p:txBody>
      </p:sp>
      <p:sp>
        <p:nvSpPr>
          <p:cNvPr id="3" name="Espace réservé du contenu 2">
            <a:extLst>
              <a:ext uri="{FF2B5EF4-FFF2-40B4-BE49-F238E27FC236}">
                <a16:creationId xmlns:a16="http://schemas.microsoft.com/office/drawing/2014/main" id="{82233F0F-5481-4BC6-8BC2-CE68253FAD87}"/>
              </a:ext>
            </a:extLst>
          </p:cNvPr>
          <p:cNvSpPr>
            <a:spLocks noGrp="1"/>
          </p:cNvSpPr>
          <p:nvPr>
            <p:ph idx="1"/>
          </p:nvPr>
        </p:nvSpPr>
        <p:spPr>
          <a:xfrm>
            <a:off x="581191" y="2955852"/>
            <a:ext cx="11029615" cy="765396"/>
          </a:xfrm>
        </p:spPr>
        <p:txBody>
          <a:bodyPr>
            <a:normAutofit/>
          </a:bodyPr>
          <a:lstStyle/>
          <a:p>
            <a:r>
              <a:rPr lang="fr-CA" dirty="0">
                <a:hlinkClick r:id="rId2"/>
              </a:rPr>
              <a:t>https://www.youtube.com/watch?v=QHeTi74ghio</a:t>
            </a:r>
            <a:endParaRPr lang="fr-CA" dirty="0"/>
          </a:p>
          <a:p>
            <a:endParaRPr lang="fr-CA" dirty="0"/>
          </a:p>
        </p:txBody>
      </p:sp>
      <p:sp>
        <p:nvSpPr>
          <p:cNvPr id="4" name="ZoneTexte 3">
            <a:extLst>
              <a:ext uri="{FF2B5EF4-FFF2-40B4-BE49-F238E27FC236}">
                <a16:creationId xmlns:a16="http://schemas.microsoft.com/office/drawing/2014/main" id="{C5BF86F2-73CA-4DB9-B9A3-EC5084901A0B}"/>
              </a:ext>
            </a:extLst>
          </p:cNvPr>
          <p:cNvSpPr txBox="1"/>
          <p:nvPr/>
        </p:nvSpPr>
        <p:spPr>
          <a:xfrm>
            <a:off x="581191" y="2586520"/>
            <a:ext cx="3108543" cy="369332"/>
          </a:xfrm>
          <a:prstGeom prst="rect">
            <a:avLst/>
          </a:prstGeom>
          <a:noFill/>
        </p:spPr>
        <p:txBody>
          <a:bodyPr wrap="none" rtlCol="0">
            <a:spAutoFit/>
          </a:bodyPr>
          <a:lstStyle/>
          <a:p>
            <a:r>
              <a:rPr lang="fr-CA" dirty="0"/>
              <a:t>Principe de la perspective: </a:t>
            </a:r>
          </a:p>
        </p:txBody>
      </p:sp>
      <p:sp>
        <p:nvSpPr>
          <p:cNvPr id="6" name="Espace réservé du contenu 2">
            <a:extLst>
              <a:ext uri="{FF2B5EF4-FFF2-40B4-BE49-F238E27FC236}">
                <a16:creationId xmlns:a16="http://schemas.microsoft.com/office/drawing/2014/main" id="{A67B659A-267E-4BAD-9412-9F016765C8CD}"/>
              </a:ext>
            </a:extLst>
          </p:cNvPr>
          <p:cNvSpPr txBox="1">
            <a:spLocks/>
          </p:cNvSpPr>
          <p:nvPr/>
        </p:nvSpPr>
        <p:spPr>
          <a:xfrm>
            <a:off x="244493" y="4403526"/>
            <a:ext cx="11029615" cy="765396"/>
          </a:xfrm>
          <a:prstGeom prst="rect">
            <a:avLst/>
          </a:prstGeom>
        </p:spPr>
        <p:txBody>
          <a:bodyPr vert="horz" lIns="91440" tIns="45720" rIns="91440" bIns="4572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fr-CA" dirty="0"/>
          </a:p>
        </p:txBody>
      </p:sp>
      <p:sp>
        <p:nvSpPr>
          <p:cNvPr id="7" name="Espace réservé du contenu 2">
            <a:extLst>
              <a:ext uri="{FF2B5EF4-FFF2-40B4-BE49-F238E27FC236}">
                <a16:creationId xmlns:a16="http://schemas.microsoft.com/office/drawing/2014/main" id="{E2781F50-F017-4518-9D47-042153CD0F7C}"/>
              </a:ext>
            </a:extLst>
          </p:cNvPr>
          <p:cNvSpPr txBox="1">
            <a:spLocks/>
          </p:cNvSpPr>
          <p:nvPr/>
        </p:nvSpPr>
        <p:spPr>
          <a:xfrm>
            <a:off x="581190" y="4794518"/>
            <a:ext cx="11029615" cy="765396"/>
          </a:xfrm>
          <a:prstGeom prst="rect">
            <a:avLst/>
          </a:prstGeom>
        </p:spPr>
        <p:txBody>
          <a:bodyPr vert="horz" lIns="91440" tIns="45720" rIns="91440" bIns="4572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CA" dirty="0">
                <a:hlinkClick r:id="rId3"/>
              </a:rPr>
              <a:t>https://www.youtube.com/watch?v=-sxP_slckBs</a:t>
            </a:r>
            <a:endParaRPr lang="fr-CA" dirty="0"/>
          </a:p>
          <a:p>
            <a:endParaRPr lang="fr-CA" dirty="0"/>
          </a:p>
        </p:txBody>
      </p:sp>
      <p:sp>
        <p:nvSpPr>
          <p:cNvPr id="8" name="ZoneTexte 7">
            <a:extLst>
              <a:ext uri="{FF2B5EF4-FFF2-40B4-BE49-F238E27FC236}">
                <a16:creationId xmlns:a16="http://schemas.microsoft.com/office/drawing/2014/main" id="{400C1AA1-F786-4BF7-9BB3-D59125321DD4}"/>
              </a:ext>
            </a:extLst>
          </p:cNvPr>
          <p:cNvSpPr txBox="1"/>
          <p:nvPr/>
        </p:nvSpPr>
        <p:spPr>
          <a:xfrm>
            <a:off x="581190" y="4423613"/>
            <a:ext cx="3685624" cy="369332"/>
          </a:xfrm>
          <a:prstGeom prst="rect">
            <a:avLst/>
          </a:prstGeom>
          <a:noFill/>
        </p:spPr>
        <p:txBody>
          <a:bodyPr wrap="none" rtlCol="0">
            <a:spAutoFit/>
          </a:bodyPr>
          <a:lstStyle/>
          <a:p>
            <a:r>
              <a:rPr lang="fr-CA" dirty="0"/>
              <a:t>Construire dans la perspective : </a:t>
            </a:r>
          </a:p>
        </p:txBody>
      </p:sp>
    </p:spTree>
    <p:extLst>
      <p:ext uri="{BB962C8B-B14F-4D97-AF65-F5344CB8AC3E}">
        <p14:creationId xmlns:p14="http://schemas.microsoft.com/office/powerpoint/2010/main" val="1584372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herbe, signe, grand, vieux&#10;&#10;Description générée automatiquement">
            <a:extLst>
              <a:ext uri="{FF2B5EF4-FFF2-40B4-BE49-F238E27FC236}">
                <a16:creationId xmlns:a16="http://schemas.microsoft.com/office/drawing/2014/main" id="{283027A7-3924-4A32-B5DD-46EE885D2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17" y="643467"/>
            <a:ext cx="8346166" cy="5571066"/>
          </a:xfrm>
          <a:prstGeom prst="rect">
            <a:avLst/>
          </a:prstGeom>
        </p:spPr>
      </p:pic>
    </p:spTree>
    <p:extLst>
      <p:ext uri="{BB962C8B-B14F-4D97-AF65-F5344CB8AC3E}">
        <p14:creationId xmlns:p14="http://schemas.microsoft.com/office/powerpoint/2010/main" val="4013999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extérieur, bâtiment, maison, rue&#10;&#10;Description générée automatiquement">
            <a:extLst>
              <a:ext uri="{FF2B5EF4-FFF2-40B4-BE49-F238E27FC236}">
                <a16:creationId xmlns:a16="http://schemas.microsoft.com/office/drawing/2014/main" id="{82837848-3D44-418B-86C8-AF75D85FC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34" y="643467"/>
            <a:ext cx="8773332" cy="5571066"/>
          </a:xfrm>
          <a:prstGeom prst="rect">
            <a:avLst/>
          </a:prstGeom>
        </p:spPr>
      </p:pic>
    </p:spTree>
    <p:extLst>
      <p:ext uri="{BB962C8B-B14F-4D97-AF65-F5344CB8AC3E}">
        <p14:creationId xmlns:p14="http://schemas.microsoft.com/office/powerpoint/2010/main" val="1200740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gâteau, table, signe, alimentation&#10;&#10;Description générée automatiquement">
            <a:extLst>
              <a:ext uri="{FF2B5EF4-FFF2-40B4-BE49-F238E27FC236}">
                <a16:creationId xmlns:a16="http://schemas.microsoft.com/office/drawing/2014/main" id="{3256318A-980F-470D-A8CB-7041A6423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36" y="643467"/>
            <a:ext cx="10662327" cy="5571066"/>
          </a:xfrm>
          <a:prstGeom prst="rect">
            <a:avLst/>
          </a:prstGeom>
        </p:spPr>
      </p:pic>
    </p:spTree>
    <p:extLst>
      <p:ext uri="{BB962C8B-B14F-4D97-AF65-F5344CB8AC3E}">
        <p14:creationId xmlns:p14="http://schemas.microsoft.com/office/powerpoint/2010/main" val="509143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38">
            <a:extLst>
              <a:ext uri="{FF2B5EF4-FFF2-40B4-BE49-F238E27FC236}">
                <a16:creationId xmlns:a16="http://schemas.microsoft.com/office/drawing/2014/main" id="{40A0F4CC-F443-40C1-B000-840650808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40">
            <a:extLst>
              <a:ext uri="{FF2B5EF4-FFF2-40B4-BE49-F238E27FC236}">
                <a16:creationId xmlns:a16="http://schemas.microsoft.com/office/drawing/2014/main" id="{8FF3DAE6-FFD2-4E7C-8FB8-E958A25860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42">
            <a:extLst>
              <a:ext uri="{FF2B5EF4-FFF2-40B4-BE49-F238E27FC236}">
                <a16:creationId xmlns:a16="http://schemas.microsoft.com/office/drawing/2014/main" id="{A2F7A394-B482-4D36-A98E-11A3212A1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44">
            <a:extLst>
              <a:ext uri="{FF2B5EF4-FFF2-40B4-BE49-F238E27FC236}">
                <a16:creationId xmlns:a16="http://schemas.microsoft.com/office/drawing/2014/main" id="{57886309-8F28-488F-8BA9-0BF7494C8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6">
            <a:extLst>
              <a:ext uri="{FF2B5EF4-FFF2-40B4-BE49-F238E27FC236}">
                <a16:creationId xmlns:a16="http://schemas.microsoft.com/office/drawing/2014/main" id="{10D5ABE4-8A47-4A84-9DB4-CCB7A3D42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 19">
            <a:extLst>
              <a:ext uri="{FF2B5EF4-FFF2-40B4-BE49-F238E27FC236}">
                <a16:creationId xmlns:a16="http://schemas.microsoft.com/office/drawing/2014/main" id="{237260DF-A722-4303-8388-B3E21BDF2E6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38332" y="620692"/>
            <a:ext cx="5200309" cy="3000178"/>
          </a:xfrm>
          <a:prstGeom prst="rect">
            <a:avLst/>
          </a:prstGeom>
          <a:noFill/>
        </p:spPr>
      </p:pic>
      <p:sp>
        <p:nvSpPr>
          <p:cNvPr id="56" name="Rectangle 48">
            <a:extLst>
              <a:ext uri="{FF2B5EF4-FFF2-40B4-BE49-F238E27FC236}">
                <a16:creationId xmlns:a16="http://schemas.microsoft.com/office/drawing/2014/main" id="{D8EB06DC-2D36-4101-B5B2-45B5B1EEC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E796E5B4-3EBC-41EE-9DBC-1F996EDB36C9}"/>
              </a:ext>
            </a:extLst>
          </p:cNvPr>
          <p:cNvPicPr/>
          <p:nvPr/>
        </p:nvPicPr>
        <p:blipFill rotWithShape="1">
          <a:blip r:embed="rId3">
            <a:extLst>
              <a:ext uri="{28A0092B-C50C-407E-A947-70E740481C1C}">
                <a14:useLocalDpi xmlns:a14="http://schemas.microsoft.com/office/drawing/2010/main" val="0"/>
              </a:ext>
            </a:extLst>
          </a:blip>
          <a:srcRect b="9673"/>
          <a:stretch/>
        </p:blipFill>
        <p:spPr bwMode="auto">
          <a:xfrm>
            <a:off x="6339965" y="913568"/>
            <a:ext cx="5201708" cy="2370804"/>
          </a:xfrm>
          <a:prstGeom prst="rect">
            <a:avLst/>
          </a:prstGeom>
          <a:noFill/>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33" name="ZoneTexte 32">
            <a:extLst>
              <a:ext uri="{FF2B5EF4-FFF2-40B4-BE49-F238E27FC236}">
                <a16:creationId xmlns:a16="http://schemas.microsoft.com/office/drawing/2014/main" id="{FFA3123A-4139-47E9-AD07-19CD48D35457}"/>
              </a:ext>
            </a:extLst>
          </p:cNvPr>
          <p:cNvSpPr txBox="1"/>
          <p:nvPr/>
        </p:nvSpPr>
        <p:spPr>
          <a:xfrm>
            <a:off x="581191" y="3986481"/>
            <a:ext cx="9083670" cy="2308324"/>
          </a:xfrm>
          <a:prstGeom prst="rect">
            <a:avLst/>
          </a:prstGeom>
          <a:noFill/>
        </p:spPr>
        <p:txBody>
          <a:bodyPr wrap="square" rtlCol="0">
            <a:spAutoFit/>
          </a:bodyPr>
          <a:lstStyle/>
          <a:p>
            <a:r>
              <a:rPr lang="fr-CA" dirty="0"/>
              <a:t>Principe de la perspective à 1 point de fuite : </a:t>
            </a:r>
          </a:p>
          <a:p>
            <a:endParaRPr lang="fr-CA" dirty="0"/>
          </a:p>
          <a:p>
            <a:r>
              <a:rPr lang="fr-CA" dirty="0"/>
              <a:t>Lignes de hauteur = perpendiculaires à l’horizon</a:t>
            </a:r>
          </a:p>
          <a:p>
            <a:r>
              <a:rPr lang="fr-CA" dirty="0"/>
              <a:t>Lignes de largeur = parallèles à l’horizon </a:t>
            </a:r>
          </a:p>
          <a:p>
            <a:r>
              <a:rPr lang="fr-CA" dirty="0"/>
              <a:t>Lignes de profondeur = fuis vers le point de fuite</a:t>
            </a:r>
          </a:p>
          <a:p>
            <a:endParaRPr lang="fr-CA" dirty="0"/>
          </a:p>
          <a:p>
            <a:r>
              <a:rPr lang="fr-CA" dirty="0"/>
              <a:t>Étape 1 : placer la façade</a:t>
            </a:r>
          </a:p>
          <a:p>
            <a:endParaRPr lang="fr-CA" dirty="0"/>
          </a:p>
        </p:txBody>
      </p:sp>
      <p:sp>
        <p:nvSpPr>
          <p:cNvPr id="35" name="ZoneTexte 34">
            <a:extLst>
              <a:ext uri="{FF2B5EF4-FFF2-40B4-BE49-F238E27FC236}">
                <a16:creationId xmlns:a16="http://schemas.microsoft.com/office/drawing/2014/main" id="{B15C5B03-C942-4C13-AC9D-0FA1F4D78B25}"/>
              </a:ext>
            </a:extLst>
          </p:cNvPr>
          <p:cNvSpPr txBox="1"/>
          <p:nvPr/>
        </p:nvSpPr>
        <p:spPr>
          <a:xfrm>
            <a:off x="6175035" y="3986481"/>
            <a:ext cx="6352044" cy="2308324"/>
          </a:xfrm>
          <a:prstGeom prst="rect">
            <a:avLst/>
          </a:prstGeom>
          <a:noFill/>
        </p:spPr>
        <p:txBody>
          <a:bodyPr wrap="square" rtlCol="0">
            <a:spAutoFit/>
          </a:bodyPr>
          <a:lstStyle/>
          <a:p>
            <a:r>
              <a:rPr lang="fr-CA" dirty="0"/>
              <a:t>Principe de la perspective à </a:t>
            </a:r>
            <a:r>
              <a:rPr lang="fr-CA"/>
              <a:t>2 points </a:t>
            </a:r>
            <a:r>
              <a:rPr lang="fr-CA" dirty="0"/>
              <a:t>de fuite : </a:t>
            </a:r>
          </a:p>
          <a:p>
            <a:endParaRPr lang="fr-CA" dirty="0"/>
          </a:p>
          <a:p>
            <a:r>
              <a:rPr lang="fr-CA" dirty="0"/>
              <a:t>Lignes de hauteur = perpendiculaires à l’horizon</a:t>
            </a:r>
          </a:p>
          <a:p>
            <a:r>
              <a:rPr lang="fr-CA" dirty="0"/>
              <a:t>Lignes de largeur = fuis vers le point de fuite 1</a:t>
            </a:r>
          </a:p>
          <a:p>
            <a:r>
              <a:rPr lang="fr-CA" dirty="0"/>
              <a:t>Lignes de profondeur = fuis vers le point de fuite 2</a:t>
            </a:r>
          </a:p>
          <a:p>
            <a:endParaRPr lang="fr-CA" dirty="0"/>
          </a:p>
          <a:p>
            <a:r>
              <a:rPr lang="fr-CA" dirty="0"/>
              <a:t>Étape 1 : Placer l’arrête de la hauteur</a:t>
            </a:r>
          </a:p>
          <a:p>
            <a:endParaRPr lang="fr-CA" dirty="0"/>
          </a:p>
        </p:txBody>
      </p:sp>
    </p:spTree>
    <p:extLst>
      <p:ext uri="{BB962C8B-B14F-4D97-AF65-F5344CB8AC3E}">
        <p14:creationId xmlns:p14="http://schemas.microsoft.com/office/powerpoint/2010/main" val="39451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équitation, rue, blanc&#10;&#10;Description générée automatiquement">
            <a:extLst>
              <a:ext uri="{FF2B5EF4-FFF2-40B4-BE49-F238E27FC236}">
                <a16:creationId xmlns:a16="http://schemas.microsoft.com/office/drawing/2014/main" id="{D16613B9-B46D-446D-AF86-123A5CC93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180975"/>
            <a:ext cx="11144250" cy="6496050"/>
          </a:xfrm>
          <a:prstGeom prst="rect">
            <a:avLst/>
          </a:prstGeom>
        </p:spPr>
      </p:pic>
    </p:spTree>
    <p:extLst>
      <p:ext uri="{BB962C8B-B14F-4D97-AF65-F5344CB8AC3E}">
        <p14:creationId xmlns:p14="http://schemas.microsoft.com/office/powerpoint/2010/main" val="3052986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D38AD560-DF04-478D-9D56-279C6E903517}"/>
              </a:ext>
            </a:extLst>
          </p:cNvPr>
          <p:cNvSpPr>
            <a:spLocks noGrp="1"/>
          </p:cNvSpPr>
          <p:nvPr>
            <p:ph type="title"/>
          </p:nvPr>
        </p:nvSpPr>
        <p:spPr>
          <a:xfrm>
            <a:off x="601255" y="662474"/>
            <a:ext cx="3409783" cy="849123"/>
          </a:xfrm>
        </p:spPr>
        <p:txBody>
          <a:bodyPr>
            <a:normAutofit/>
          </a:bodyPr>
          <a:lstStyle/>
          <a:p>
            <a:r>
              <a:rPr lang="fr-CA" dirty="0">
                <a:solidFill>
                  <a:srgbClr val="FFFFFF"/>
                </a:solidFill>
              </a:rPr>
              <a:t>Imagé</a:t>
            </a:r>
          </a:p>
        </p:txBody>
      </p:sp>
      <p:sp>
        <p:nvSpPr>
          <p:cNvPr id="3" name="Espace réservé du contenu 2">
            <a:extLst>
              <a:ext uri="{FF2B5EF4-FFF2-40B4-BE49-F238E27FC236}">
                <a16:creationId xmlns:a16="http://schemas.microsoft.com/office/drawing/2014/main" id="{47BCE906-0DDC-4D98-8A5B-3C5351D28E2A}"/>
              </a:ext>
            </a:extLst>
          </p:cNvPr>
          <p:cNvSpPr>
            <a:spLocks noGrp="1"/>
          </p:cNvSpPr>
          <p:nvPr>
            <p:ph idx="1"/>
          </p:nvPr>
        </p:nvSpPr>
        <p:spPr>
          <a:xfrm>
            <a:off x="591224" y="1678037"/>
            <a:ext cx="3409782" cy="4381701"/>
          </a:xfrm>
        </p:spPr>
        <p:txBody>
          <a:bodyPr>
            <a:normAutofit/>
          </a:bodyPr>
          <a:lstStyle/>
          <a:p>
            <a:pPr marL="0" indent="0">
              <a:lnSpc>
                <a:spcPct val="110000"/>
              </a:lnSpc>
              <a:buNone/>
            </a:pPr>
            <a:r>
              <a:rPr lang="fr-CA" sz="1800" dirty="0">
                <a:solidFill>
                  <a:srgbClr val="FFFFFF"/>
                </a:solidFill>
              </a:rPr>
              <a:t>En se basant sur la perspective en diminution, on peut comprendre que la distance entre 2 lignes parallèles va diminuer progressivement selon la distance jusqu’à se toucher bien que, dans la réalité, ces lignes restent parallèles et que la distance entre ces lignes reste toujours la même.</a:t>
            </a:r>
          </a:p>
          <a:p>
            <a:pPr>
              <a:lnSpc>
                <a:spcPct val="110000"/>
              </a:lnSpc>
            </a:pPr>
            <a:endParaRPr lang="fr-CA" sz="1300" dirty="0">
              <a:solidFill>
                <a:srgbClr val="FFFFFF"/>
              </a:solidFill>
            </a:endParaRPr>
          </a:p>
        </p:txBody>
      </p:sp>
      <p:pic>
        <p:nvPicPr>
          <p:cNvPr id="6" name="Image 5">
            <a:extLst>
              <a:ext uri="{FF2B5EF4-FFF2-40B4-BE49-F238E27FC236}">
                <a16:creationId xmlns:a16="http://schemas.microsoft.com/office/drawing/2014/main" id="{7FB4A113-C4B9-0873-C7D2-D0EEDF3942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67" b="98704" l="13750" r="86250">
                        <a14:foregroundMark x1="80052" y1="11111" x2="74583" y2="9815"/>
                        <a14:foregroundMark x1="74583" y1="9815" x2="72188" y2="21944"/>
                        <a14:foregroundMark x1="72188" y1="21944" x2="83073" y2="31481"/>
                        <a14:foregroundMark x1="83073" y1="31481" x2="82344" y2="12222"/>
                        <a14:foregroundMark x1="82344" y1="12222" x2="75313" y2="23519"/>
                        <a14:foregroundMark x1="75313" y1="23519" x2="75208" y2="30648"/>
                        <a14:foregroundMark x1="78177" y1="5185" x2="86042" y2="6204"/>
                        <a14:foregroundMark x1="86042" y1="6204" x2="86354" y2="17778"/>
                        <a14:foregroundMark x1="86354" y1="17778" x2="82135" y2="18148"/>
                        <a14:foregroundMark x1="80365" y1="4444" x2="79531" y2="4167"/>
                        <a14:foregroundMark x1="84948" y1="42778" x2="83021" y2="71389"/>
                        <a14:foregroundMark x1="82188" y1="95833" x2="82813" y2="95556"/>
                        <a14:foregroundMark x1="83438" y1="71759" x2="83646" y2="82222"/>
                        <a14:foregroundMark x1="54531" y1="95926" x2="54792" y2="95926"/>
                        <a14:foregroundMark x1="30573" y1="89444" x2="32031" y2="71296"/>
                        <a14:foregroundMark x1="31406" y1="70648" x2="32917" y2="53333"/>
                        <a14:foregroundMark x1="20521" y1="48704" x2="13750" y2="48426"/>
                        <a14:foregroundMark x1="43125" y1="67778" x2="35521" y2="51759"/>
                        <a14:foregroundMark x1="56615" y1="96574" x2="55052" y2="98704"/>
                        <a14:foregroundMark x1="56927" y1="48333" x2="65885" y2="47593"/>
                        <a14:foregroundMark x1="65885" y1="47593" x2="71198" y2="48889"/>
                        <a14:foregroundMark x1="29167" y1="47593" x2="26771" y2="48333"/>
                      </a14:backgroundRemoval>
                    </a14:imgEffect>
                  </a14:imgLayer>
                </a14:imgProps>
              </a:ext>
            </a:extLst>
          </a:blip>
          <a:srcRect l="13516" r="12500"/>
          <a:stretch/>
        </p:blipFill>
        <p:spPr>
          <a:xfrm>
            <a:off x="4783073" y="1087035"/>
            <a:ext cx="6807672" cy="5175843"/>
          </a:xfrm>
          <a:prstGeom prst="rect">
            <a:avLst/>
          </a:prstGeom>
        </p:spPr>
      </p:pic>
      <p:sp>
        <p:nvSpPr>
          <p:cNvPr id="7" name="ZoneTexte 6">
            <a:extLst>
              <a:ext uri="{FF2B5EF4-FFF2-40B4-BE49-F238E27FC236}">
                <a16:creationId xmlns:a16="http://schemas.microsoft.com/office/drawing/2014/main" id="{4E103B8D-597B-5D89-A4F7-BE33F3AF5C86}"/>
              </a:ext>
            </a:extLst>
          </p:cNvPr>
          <p:cNvSpPr txBox="1"/>
          <p:nvPr/>
        </p:nvSpPr>
        <p:spPr>
          <a:xfrm rot="21008557">
            <a:off x="6635363" y="3128370"/>
            <a:ext cx="1170513" cy="276999"/>
          </a:xfrm>
          <a:prstGeom prst="rect">
            <a:avLst/>
          </a:prstGeom>
          <a:noFill/>
        </p:spPr>
        <p:txBody>
          <a:bodyPr wrap="none" rtlCol="0">
            <a:spAutoFit/>
          </a:bodyPr>
          <a:lstStyle/>
          <a:p>
            <a:r>
              <a:rPr lang="fr-CA" sz="1200" b="1" dirty="0">
                <a:solidFill>
                  <a:schemeClr val="bg1">
                    <a:lumMod val="75000"/>
                    <a:lumOff val="25000"/>
                  </a:schemeClr>
                </a:solidFill>
              </a:rPr>
              <a:t>Point de fuite</a:t>
            </a:r>
          </a:p>
        </p:txBody>
      </p:sp>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CE4DA5A4-5BB2-D3D4-051F-3E42ED9A851B}"/>
                  </a:ext>
                </a:extLst>
              </p14:cNvPr>
              <p14:cNvContentPartPr/>
              <p14:nvPr/>
            </p14:nvContentPartPr>
            <p14:xfrm>
              <a:off x="11572117" y="1668264"/>
              <a:ext cx="162000" cy="961920"/>
            </p14:xfrm>
          </p:contentPart>
        </mc:Choice>
        <mc:Fallback xmlns="">
          <p:pic>
            <p:nvPicPr>
              <p:cNvPr id="12" name="Encre 11">
                <a:extLst>
                  <a:ext uri="{FF2B5EF4-FFF2-40B4-BE49-F238E27FC236}">
                    <a16:creationId xmlns:a16="http://schemas.microsoft.com/office/drawing/2014/main" id="{CE4DA5A4-5BB2-D3D4-051F-3E42ED9A851B}"/>
                  </a:ext>
                </a:extLst>
              </p:cNvPr>
              <p:cNvPicPr/>
              <p:nvPr/>
            </p:nvPicPr>
            <p:blipFill>
              <a:blip r:embed="rId5"/>
              <a:stretch>
                <a:fillRect/>
              </a:stretch>
            </p:blipFill>
            <p:spPr>
              <a:xfrm>
                <a:off x="11563117" y="1659624"/>
                <a:ext cx="179640" cy="979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4" name="Encre 13">
                <a:extLst>
                  <a:ext uri="{FF2B5EF4-FFF2-40B4-BE49-F238E27FC236}">
                    <a16:creationId xmlns:a16="http://schemas.microsoft.com/office/drawing/2014/main" id="{D270E7D5-B4DB-153F-B010-B61BC9F55213}"/>
                  </a:ext>
                </a:extLst>
              </p14:cNvPr>
              <p14:cNvContentPartPr/>
              <p14:nvPr/>
            </p14:nvContentPartPr>
            <p14:xfrm>
              <a:off x="11077635" y="1513785"/>
              <a:ext cx="360" cy="360"/>
            </p14:xfrm>
          </p:contentPart>
        </mc:Choice>
        <mc:Fallback xmlns="">
          <p:pic>
            <p:nvPicPr>
              <p:cNvPr id="14" name="Encre 13">
                <a:extLst>
                  <a:ext uri="{FF2B5EF4-FFF2-40B4-BE49-F238E27FC236}">
                    <a16:creationId xmlns:a16="http://schemas.microsoft.com/office/drawing/2014/main" id="{D270E7D5-B4DB-153F-B010-B61BC9F55213}"/>
                  </a:ext>
                </a:extLst>
              </p:cNvPr>
              <p:cNvPicPr/>
              <p:nvPr/>
            </p:nvPicPr>
            <p:blipFill>
              <a:blip r:embed="rId7"/>
              <a:stretch>
                <a:fillRect/>
              </a:stretch>
            </p:blipFill>
            <p:spPr>
              <a:xfrm>
                <a:off x="11059995" y="1405785"/>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Encre 19">
                <a:extLst>
                  <a:ext uri="{FF2B5EF4-FFF2-40B4-BE49-F238E27FC236}">
                    <a16:creationId xmlns:a16="http://schemas.microsoft.com/office/drawing/2014/main" id="{14B1E99D-8505-156A-995A-00E0A53CB20A}"/>
                  </a:ext>
                </a:extLst>
              </p14:cNvPr>
              <p14:cNvContentPartPr/>
              <p14:nvPr/>
            </p14:nvContentPartPr>
            <p14:xfrm>
              <a:off x="10094475" y="1305705"/>
              <a:ext cx="1650960" cy="1601280"/>
            </p14:xfrm>
          </p:contentPart>
        </mc:Choice>
        <mc:Fallback xmlns="">
          <p:pic>
            <p:nvPicPr>
              <p:cNvPr id="20" name="Encre 19">
                <a:extLst>
                  <a:ext uri="{FF2B5EF4-FFF2-40B4-BE49-F238E27FC236}">
                    <a16:creationId xmlns:a16="http://schemas.microsoft.com/office/drawing/2014/main" id="{14B1E99D-8505-156A-995A-00E0A53CB20A}"/>
                  </a:ext>
                </a:extLst>
              </p:cNvPr>
              <p:cNvPicPr/>
              <p:nvPr/>
            </p:nvPicPr>
            <p:blipFill>
              <a:blip r:embed="rId9"/>
              <a:stretch>
                <a:fillRect/>
              </a:stretch>
            </p:blipFill>
            <p:spPr>
              <a:xfrm>
                <a:off x="10004835" y="1125705"/>
                <a:ext cx="1830600" cy="196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Encre 24">
                <a:extLst>
                  <a:ext uri="{FF2B5EF4-FFF2-40B4-BE49-F238E27FC236}">
                    <a16:creationId xmlns:a16="http://schemas.microsoft.com/office/drawing/2014/main" id="{FA5DB323-CD67-D3F5-DCF4-4BE2ACB0E370}"/>
                  </a:ext>
                </a:extLst>
              </p14:cNvPr>
              <p14:cNvContentPartPr/>
              <p14:nvPr/>
            </p14:nvContentPartPr>
            <p14:xfrm>
              <a:off x="10922835" y="2092305"/>
              <a:ext cx="119160" cy="119160"/>
            </p14:xfrm>
          </p:contentPart>
        </mc:Choice>
        <mc:Fallback xmlns="">
          <p:pic>
            <p:nvPicPr>
              <p:cNvPr id="25" name="Encre 24">
                <a:extLst>
                  <a:ext uri="{FF2B5EF4-FFF2-40B4-BE49-F238E27FC236}">
                    <a16:creationId xmlns:a16="http://schemas.microsoft.com/office/drawing/2014/main" id="{FA5DB323-CD67-D3F5-DCF4-4BE2ACB0E370}"/>
                  </a:ext>
                </a:extLst>
              </p:cNvPr>
              <p:cNvPicPr/>
              <p:nvPr/>
            </p:nvPicPr>
            <p:blipFill>
              <a:blip r:embed="rId11"/>
              <a:stretch>
                <a:fillRect/>
              </a:stretch>
            </p:blipFill>
            <p:spPr>
              <a:xfrm>
                <a:off x="10859835" y="2029305"/>
                <a:ext cx="244800" cy="244800"/>
              </a:xfrm>
              <a:prstGeom prst="rect">
                <a:avLst/>
              </a:prstGeom>
            </p:spPr>
          </p:pic>
        </mc:Fallback>
      </mc:AlternateContent>
      <p:pic>
        <p:nvPicPr>
          <p:cNvPr id="1026" name="Picture 2" descr="Épinglé sur פרחים">
            <a:extLst>
              <a:ext uri="{FF2B5EF4-FFF2-40B4-BE49-F238E27FC236}">
                <a16:creationId xmlns:a16="http://schemas.microsoft.com/office/drawing/2014/main" id="{6C13BE22-2B88-DF6E-1AB1-1BA271D643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0727" y="3360516"/>
            <a:ext cx="215369" cy="232831"/>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 en arc 32">
            <a:extLst>
              <a:ext uri="{FF2B5EF4-FFF2-40B4-BE49-F238E27FC236}">
                <a16:creationId xmlns:a16="http://schemas.microsoft.com/office/drawing/2014/main" id="{F96B54FD-AFA8-3902-51C8-E44130BACF13}"/>
              </a:ext>
            </a:extLst>
          </p:cNvPr>
          <p:cNvCxnSpPr/>
          <p:nvPr/>
        </p:nvCxnSpPr>
        <p:spPr>
          <a:xfrm rot="10800000" flipV="1">
            <a:off x="6666096" y="3413689"/>
            <a:ext cx="190354" cy="179658"/>
          </a:xfrm>
          <a:prstGeom prst="curved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90989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ésultat de recherche d'images pour &quot;2 point de fuite&quot;">
            <a:hlinkClick r:id="rId2"/>
            <a:extLst>
              <a:ext uri="{FF2B5EF4-FFF2-40B4-BE49-F238E27FC236}">
                <a16:creationId xmlns:a16="http://schemas.microsoft.com/office/drawing/2014/main" id="{E3892BBF-B50B-4471-BC4E-C5F12C5787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77"/>
          <a:stretch/>
        </p:blipFill>
        <p:spPr bwMode="auto">
          <a:xfrm>
            <a:off x="2102400" y="643467"/>
            <a:ext cx="79872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323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bâtiment, plancher, carrelé, parapluie&#10;&#10;Description générée automatiquement">
            <a:extLst>
              <a:ext uri="{FF2B5EF4-FFF2-40B4-BE49-F238E27FC236}">
                <a16:creationId xmlns:a16="http://schemas.microsoft.com/office/drawing/2014/main" id="{9ED873B8-2EB1-45D4-86A2-64ADD03D0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844441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8C4C14-90FD-4657-A5A9-2D60C212117F}"/>
              </a:ext>
            </a:extLst>
          </p:cNvPr>
          <p:cNvSpPr txBox="1"/>
          <p:nvPr/>
        </p:nvSpPr>
        <p:spPr>
          <a:xfrm>
            <a:off x="523875" y="953185"/>
            <a:ext cx="6096000" cy="1200329"/>
          </a:xfrm>
          <a:prstGeom prst="rect">
            <a:avLst/>
          </a:prstGeom>
          <a:noFill/>
        </p:spPr>
        <p:txBody>
          <a:bodyPr wrap="square">
            <a:spAutoFit/>
          </a:bodyPr>
          <a:lstStyle/>
          <a:p>
            <a:r>
              <a:rPr lang="fr-CA" dirty="0">
                <a:hlinkClick r:id="rId2"/>
              </a:rPr>
              <a:t>Sources :</a:t>
            </a:r>
          </a:p>
          <a:p>
            <a:endParaRPr lang="fr-CA" dirty="0">
              <a:hlinkClick r:id="rId2"/>
            </a:endParaRPr>
          </a:p>
          <a:p>
            <a:r>
              <a:rPr lang="fr-CA" dirty="0">
                <a:hlinkClick r:id="rId2"/>
              </a:rPr>
              <a:t>Les 5 règles pour bien dessiner en perspective | Apprendre à dessiner (dciner.fr)</a:t>
            </a:r>
            <a:endParaRPr lang="fr-CA" dirty="0"/>
          </a:p>
        </p:txBody>
      </p:sp>
    </p:spTree>
    <p:extLst>
      <p:ext uri="{BB962C8B-B14F-4D97-AF65-F5344CB8AC3E}">
        <p14:creationId xmlns:p14="http://schemas.microsoft.com/office/powerpoint/2010/main" val="308618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voie, train, extérieur, scène&#10;&#10;Description générée automatiquement">
            <a:extLst>
              <a:ext uri="{FF2B5EF4-FFF2-40B4-BE49-F238E27FC236}">
                <a16:creationId xmlns:a16="http://schemas.microsoft.com/office/drawing/2014/main" id="{CAF6B050-3F35-4546-A9F5-EA103B1B9914}"/>
              </a:ext>
            </a:extLst>
          </p:cNvPr>
          <p:cNvPicPr>
            <a:picLocks noChangeAspect="1"/>
          </p:cNvPicPr>
          <p:nvPr/>
        </p:nvPicPr>
        <p:blipFill rotWithShape="1">
          <a:blip r:embed="rId2">
            <a:extLst>
              <a:ext uri="{28A0092B-C50C-407E-A947-70E740481C1C}">
                <a14:useLocalDpi xmlns:a14="http://schemas.microsoft.com/office/drawing/2010/main" val="0"/>
              </a:ext>
            </a:extLst>
          </a:blip>
          <a:srcRect t="23511" b="1489"/>
          <a:stretch/>
        </p:blipFill>
        <p:spPr>
          <a:xfrm>
            <a:off x="20" y="10"/>
            <a:ext cx="12191980" cy="6857990"/>
          </a:xfrm>
          <a:prstGeom prst="rect">
            <a:avLst/>
          </a:prstGeom>
        </p:spPr>
      </p:pic>
    </p:spTree>
    <p:extLst>
      <p:ext uri="{BB962C8B-B14F-4D97-AF65-F5344CB8AC3E}">
        <p14:creationId xmlns:p14="http://schemas.microsoft.com/office/powerpoint/2010/main" val="300725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homme, eau, grand, air&#10;&#10;Description générée automatiquement">
            <a:extLst>
              <a:ext uri="{FF2B5EF4-FFF2-40B4-BE49-F238E27FC236}">
                <a16:creationId xmlns:a16="http://schemas.microsoft.com/office/drawing/2014/main" id="{3B790BC7-B247-C14B-F4E2-B9DE17161A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4311" y="705518"/>
            <a:ext cx="3836256" cy="2157894"/>
          </a:xfrm>
          <a:prstGeom prst="rect">
            <a:avLst/>
          </a:prstGeom>
        </p:spPr>
      </p:pic>
      <p:pic>
        <p:nvPicPr>
          <p:cNvPr id="5" name="Image 4" descr="Une image contenant carte, air&#10;&#10;Description générée automatiquement">
            <a:extLst>
              <a:ext uri="{FF2B5EF4-FFF2-40B4-BE49-F238E27FC236}">
                <a16:creationId xmlns:a16="http://schemas.microsoft.com/office/drawing/2014/main" id="{9BEB172B-C2C7-85E0-EF94-0089039567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45875" y="643278"/>
            <a:ext cx="3468415" cy="2220133"/>
          </a:xfrm>
          <a:prstGeom prst="rect">
            <a:avLst/>
          </a:prstGeom>
        </p:spPr>
      </p:pic>
      <p:pic>
        <p:nvPicPr>
          <p:cNvPr id="6" name="Image 5" descr="Une image contenant carte, plane, avion&#10;&#10;Description générée automatiquement">
            <a:extLst>
              <a:ext uri="{FF2B5EF4-FFF2-40B4-BE49-F238E27FC236}">
                <a16:creationId xmlns:a16="http://schemas.microsoft.com/office/drawing/2014/main" id="{24ABA614-5E38-2D6B-E643-781AA5BB4D6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61431" y="604850"/>
            <a:ext cx="3836257" cy="2258561"/>
          </a:xfrm>
          <a:prstGeom prst="rect">
            <a:avLst/>
          </a:prstGeom>
        </p:spPr>
      </p:pic>
      <p:pic>
        <p:nvPicPr>
          <p:cNvPr id="7" name="Image 6" descr="Une image contenant objet&#10;&#10;Description générée automatiquement">
            <a:extLst>
              <a:ext uri="{FF2B5EF4-FFF2-40B4-BE49-F238E27FC236}">
                <a16:creationId xmlns:a16="http://schemas.microsoft.com/office/drawing/2014/main" id="{09969F08-FF13-CD1E-921A-ECCC82684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1421" y="4541749"/>
            <a:ext cx="4284134" cy="1977293"/>
          </a:xfrm>
          <a:prstGeom prst="rect">
            <a:avLst/>
          </a:prstGeom>
        </p:spPr>
      </p:pic>
      <p:sp>
        <p:nvSpPr>
          <p:cNvPr id="8" name="ZoneTexte 7">
            <a:extLst>
              <a:ext uri="{FF2B5EF4-FFF2-40B4-BE49-F238E27FC236}">
                <a16:creationId xmlns:a16="http://schemas.microsoft.com/office/drawing/2014/main" id="{007442FB-8E51-93FF-B060-ED45AE365CBA}"/>
              </a:ext>
            </a:extLst>
          </p:cNvPr>
          <p:cNvSpPr txBox="1"/>
          <p:nvPr/>
        </p:nvSpPr>
        <p:spPr>
          <a:xfrm>
            <a:off x="1049741" y="3167734"/>
            <a:ext cx="10092518" cy="1077218"/>
          </a:xfrm>
          <a:prstGeom prst="rect">
            <a:avLst/>
          </a:prstGeom>
          <a:noFill/>
        </p:spPr>
        <p:txBody>
          <a:bodyPr wrap="square" rtlCol="0">
            <a:spAutoFit/>
          </a:bodyPr>
          <a:lstStyle/>
          <a:p>
            <a:pPr algn="ctr"/>
            <a:r>
              <a:rPr lang="fr-CA" sz="3200" dirty="0">
                <a:latin typeface="Engravers MT" panose="02090707080505020304" pitchFamily="18" charset="0"/>
              </a:rPr>
              <a:t>Comment choisir 1, 2 ou 3 points de fuite dans un dessin</a:t>
            </a:r>
          </a:p>
        </p:txBody>
      </p:sp>
      <p:sp>
        <p:nvSpPr>
          <p:cNvPr id="9" name="ZoneTexte 8">
            <a:extLst>
              <a:ext uri="{FF2B5EF4-FFF2-40B4-BE49-F238E27FC236}">
                <a16:creationId xmlns:a16="http://schemas.microsoft.com/office/drawing/2014/main" id="{848A7CDE-0A66-F286-1DD2-86A972152148}"/>
              </a:ext>
            </a:extLst>
          </p:cNvPr>
          <p:cNvSpPr txBox="1"/>
          <p:nvPr/>
        </p:nvSpPr>
        <p:spPr>
          <a:xfrm>
            <a:off x="214170" y="4362451"/>
            <a:ext cx="6586024" cy="1569660"/>
          </a:xfrm>
          <a:prstGeom prst="rect">
            <a:avLst/>
          </a:prstGeom>
          <a:noFill/>
        </p:spPr>
        <p:txBody>
          <a:bodyPr wrap="square" rtlCol="0">
            <a:spAutoFit/>
          </a:bodyPr>
          <a:lstStyle/>
          <a:p>
            <a:pPr algn="ctr"/>
            <a:r>
              <a:rPr lang="fr-CA" sz="3200" dirty="0">
                <a:latin typeface="Engravers MT" panose="02090707080505020304" pitchFamily="18" charset="0"/>
              </a:rPr>
              <a:t> </a:t>
            </a:r>
          </a:p>
          <a:p>
            <a:pPr algn="ctr"/>
            <a:r>
              <a:rPr lang="fr-CA" sz="3200" dirty="0">
                <a:latin typeface="Engravers MT" panose="02090707080505020304" pitchFamily="18" charset="0"/>
              </a:rPr>
              <a:t>Ça dépend de La perception humaine</a:t>
            </a:r>
          </a:p>
        </p:txBody>
      </p:sp>
    </p:spTree>
    <p:extLst>
      <p:ext uri="{BB962C8B-B14F-4D97-AF65-F5344CB8AC3E}">
        <p14:creationId xmlns:p14="http://schemas.microsoft.com/office/powerpoint/2010/main" val="2117152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Image 26">
            <a:extLst>
              <a:ext uri="{FF2B5EF4-FFF2-40B4-BE49-F238E27FC236}">
                <a16:creationId xmlns:a16="http://schemas.microsoft.com/office/drawing/2014/main" id="{5BCD3FF4-7DF4-157C-E211-7A9C067E7234}"/>
              </a:ext>
            </a:extLst>
          </p:cNvPr>
          <p:cNvPicPr>
            <a:picLocks noChangeAspect="1"/>
          </p:cNvPicPr>
          <p:nvPr/>
        </p:nvPicPr>
        <p:blipFill rotWithShape="1">
          <a:blip r:embed="rId2"/>
          <a:srcRect l="15000" t="21470" r="22417" b="6314"/>
          <a:stretch/>
        </p:blipFill>
        <p:spPr>
          <a:xfrm>
            <a:off x="8239685" y="1820900"/>
            <a:ext cx="3432058" cy="2108876"/>
          </a:xfrm>
          <a:prstGeom prst="rect">
            <a:avLst/>
          </a:prstGeom>
        </p:spPr>
      </p:pic>
      <p:pic>
        <p:nvPicPr>
          <p:cNvPr id="2" name="Image 1">
            <a:extLst>
              <a:ext uri="{FF2B5EF4-FFF2-40B4-BE49-F238E27FC236}">
                <a16:creationId xmlns:a16="http://schemas.microsoft.com/office/drawing/2014/main" id="{882BFBA9-DC46-349C-EF05-C0350DEF3F79}"/>
              </a:ext>
            </a:extLst>
          </p:cNvPr>
          <p:cNvPicPr>
            <a:picLocks noChangeAspect="1"/>
          </p:cNvPicPr>
          <p:nvPr/>
        </p:nvPicPr>
        <p:blipFill rotWithShape="1">
          <a:blip r:embed="rId3"/>
          <a:srcRect l="16874" t="26470" r="23157" b="6334"/>
          <a:stretch/>
        </p:blipFill>
        <p:spPr>
          <a:xfrm>
            <a:off x="348472" y="1130550"/>
            <a:ext cx="5679057" cy="3489576"/>
          </a:xfrm>
          <a:prstGeom prst="rect">
            <a:avLst/>
          </a:prstGeom>
        </p:spPr>
      </p:pic>
      <p:pic>
        <p:nvPicPr>
          <p:cNvPr id="3" name="Image 2">
            <a:extLst>
              <a:ext uri="{FF2B5EF4-FFF2-40B4-BE49-F238E27FC236}">
                <a16:creationId xmlns:a16="http://schemas.microsoft.com/office/drawing/2014/main" id="{75B66EA2-6969-EEA6-7772-66A861C4A0AD}"/>
              </a:ext>
            </a:extLst>
          </p:cNvPr>
          <p:cNvPicPr>
            <a:picLocks noChangeAspect="1"/>
          </p:cNvPicPr>
          <p:nvPr/>
        </p:nvPicPr>
        <p:blipFill rotWithShape="1">
          <a:blip r:embed="rId2"/>
          <a:srcRect l="15000" t="21470" r="22417" b="6314"/>
          <a:stretch/>
        </p:blipFill>
        <p:spPr>
          <a:xfrm>
            <a:off x="6207842" y="1130550"/>
            <a:ext cx="5679057" cy="3489576"/>
          </a:xfrm>
          <a:prstGeom prst="rect">
            <a:avLst/>
          </a:prstGeom>
        </p:spPr>
      </p:pic>
      <p:sp>
        <p:nvSpPr>
          <p:cNvPr id="4" name="ZoneTexte 3">
            <a:extLst>
              <a:ext uri="{FF2B5EF4-FFF2-40B4-BE49-F238E27FC236}">
                <a16:creationId xmlns:a16="http://schemas.microsoft.com/office/drawing/2014/main" id="{EA3F5612-D203-3704-8068-D74E48106C51}"/>
              </a:ext>
            </a:extLst>
          </p:cNvPr>
          <p:cNvSpPr txBox="1"/>
          <p:nvPr/>
        </p:nvSpPr>
        <p:spPr>
          <a:xfrm>
            <a:off x="348472" y="4788722"/>
            <a:ext cx="4857420" cy="523220"/>
          </a:xfrm>
          <a:prstGeom prst="rect">
            <a:avLst/>
          </a:prstGeom>
          <a:noFill/>
        </p:spPr>
        <p:txBody>
          <a:bodyPr wrap="none" rtlCol="0">
            <a:spAutoFit/>
          </a:bodyPr>
          <a:lstStyle/>
          <a:p>
            <a:r>
              <a:rPr lang="fr-CA" sz="2800" dirty="0"/>
              <a:t>Pas de point de fuite visible</a:t>
            </a:r>
          </a:p>
        </p:txBody>
      </p:sp>
      <p:sp>
        <p:nvSpPr>
          <p:cNvPr id="23" name="ZoneTexte 22">
            <a:extLst>
              <a:ext uri="{FF2B5EF4-FFF2-40B4-BE49-F238E27FC236}">
                <a16:creationId xmlns:a16="http://schemas.microsoft.com/office/drawing/2014/main" id="{F14077F4-41A9-2FDF-E2AA-27AD671F2788}"/>
              </a:ext>
            </a:extLst>
          </p:cNvPr>
          <p:cNvSpPr txBox="1"/>
          <p:nvPr/>
        </p:nvSpPr>
        <p:spPr>
          <a:xfrm>
            <a:off x="6270236" y="4788722"/>
            <a:ext cx="3938899" cy="523220"/>
          </a:xfrm>
          <a:prstGeom prst="rect">
            <a:avLst/>
          </a:prstGeom>
          <a:noFill/>
        </p:spPr>
        <p:txBody>
          <a:bodyPr wrap="none" rtlCol="0">
            <a:spAutoFit/>
          </a:bodyPr>
          <a:lstStyle/>
          <a:p>
            <a:r>
              <a:rPr lang="fr-CA" sz="2800" dirty="0"/>
              <a:t>1 point de fuite visible</a:t>
            </a:r>
          </a:p>
        </p:txBody>
      </p:sp>
      <p:cxnSp>
        <p:nvCxnSpPr>
          <p:cNvPr id="9" name="Connecteur droit 8">
            <a:extLst>
              <a:ext uri="{FF2B5EF4-FFF2-40B4-BE49-F238E27FC236}">
                <a16:creationId xmlns:a16="http://schemas.microsoft.com/office/drawing/2014/main" id="{80F87FDF-0EDD-32B5-8D92-9696979ED754}"/>
              </a:ext>
            </a:extLst>
          </p:cNvPr>
          <p:cNvCxnSpPr/>
          <p:nvPr/>
        </p:nvCxnSpPr>
        <p:spPr>
          <a:xfrm flipH="1">
            <a:off x="105765" y="2069432"/>
            <a:ext cx="11576898" cy="1034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1F91826-7B14-2148-09E3-C5998A6EA4A5}"/>
              </a:ext>
            </a:extLst>
          </p:cNvPr>
          <p:cNvCxnSpPr>
            <a:cxnSpLocks/>
          </p:cNvCxnSpPr>
          <p:nvPr/>
        </p:nvCxnSpPr>
        <p:spPr>
          <a:xfrm flipH="1">
            <a:off x="133316" y="2586789"/>
            <a:ext cx="11549347" cy="5414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D53D9B2-9A30-66B4-D312-DC1C93824A2C}"/>
              </a:ext>
            </a:extLst>
          </p:cNvPr>
          <p:cNvCxnSpPr>
            <a:cxnSpLocks/>
          </p:cNvCxnSpPr>
          <p:nvPr/>
        </p:nvCxnSpPr>
        <p:spPr>
          <a:xfrm flipH="1">
            <a:off x="133316" y="2931965"/>
            <a:ext cx="11549347" cy="2024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71A0526-F4BB-1B39-C912-976E7F133960}"/>
              </a:ext>
            </a:extLst>
          </p:cNvPr>
          <p:cNvCxnSpPr>
            <a:cxnSpLocks/>
          </p:cNvCxnSpPr>
          <p:nvPr/>
        </p:nvCxnSpPr>
        <p:spPr>
          <a:xfrm flipH="1" flipV="1">
            <a:off x="105765" y="3131295"/>
            <a:ext cx="11604449" cy="342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391CFE8-3470-FBE6-3EDA-3F1CB20B4EF0}"/>
              </a:ext>
            </a:extLst>
          </p:cNvPr>
          <p:cNvCxnSpPr>
            <a:cxnSpLocks/>
          </p:cNvCxnSpPr>
          <p:nvPr/>
        </p:nvCxnSpPr>
        <p:spPr>
          <a:xfrm flipH="1" flipV="1">
            <a:off x="91989" y="3163801"/>
            <a:ext cx="11579754" cy="79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33B6827-DDFC-02CF-791E-25A0CEF0D8B9}"/>
              </a:ext>
            </a:extLst>
          </p:cNvPr>
          <p:cNvCxnSpPr>
            <a:cxnSpLocks/>
          </p:cNvCxnSpPr>
          <p:nvPr/>
        </p:nvCxnSpPr>
        <p:spPr>
          <a:xfrm flipH="1">
            <a:off x="102909" y="1793752"/>
            <a:ext cx="10106226" cy="13181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4334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2250"/>
                                        <p:tgtEl>
                                          <p:spTgt spid="38"/>
                                        </p:tgtEl>
                                      </p:cBhvr>
                                    </p:animEffect>
                                  </p:childTnLst>
                                </p:cTn>
                              </p:par>
                              <p:par>
                                <p:cTn id="16" presetID="2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2250"/>
                                        <p:tgtEl>
                                          <p:spTgt spid="9"/>
                                        </p:tgtEl>
                                      </p:cBhvr>
                                    </p:animEffect>
                                  </p:childTnLst>
                                </p:cTn>
                              </p:par>
                              <p:par>
                                <p:cTn id="19" presetID="22" presetClass="entr" presetSubtype="2"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right)">
                                      <p:cBhvr>
                                        <p:cTn id="21" dur="2250"/>
                                        <p:tgtEl>
                                          <p:spTgt spid="31"/>
                                        </p:tgtEl>
                                      </p:cBhvr>
                                    </p:animEffect>
                                  </p:childTnLst>
                                </p:cTn>
                              </p:par>
                              <p:par>
                                <p:cTn id="22" presetID="22" presetClass="entr" presetSubtype="2"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2250"/>
                                        <p:tgtEl>
                                          <p:spTgt spid="32"/>
                                        </p:tgtEl>
                                      </p:cBhvr>
                                    </p:animEffect>
                                  </p:childTnLst>
                                </p:cTn>
                              </p:par>
                              <p:par>
                                <p:cTn id="25" presetID="22" presetClass="entr" presetSubtype="2"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right)">
                                      <p:cBhvr>
                                        <p:cTn id="27" dur="2250"/>
                                        <p:tgtEl>
                                          <p:spTgt spid="34"/>
                                        </p:tgtEl>
                                      </p:cBhvr>
                                    </p:animEffect>
                                  </p:childTnLst>
                                </p:cTn>
                              </p:par>
                              <p:par>
                                <p:cTn id="28" presetID="22" presetClass="entr" presetSubtype="2"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right)">
                                      <p:cBhvr>
                                        <p:cTn id="30" dur="2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56">
            <a:extLst>
              <a:ext uri="{FF2B5EF4-FFF2-40B4-BE49-F238E27FC236}">
                <a16:creationId xmlns:a16="http://schemas.microsoft.com/office/drawing/2014/main" id="{ED30E83C-8638-46D6-8A1B-4C7E4B415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050" name="Picture 2" descr="Jeune Homme D'affaires Attrayant En Face D'un Mur Vierge Vieux Millésime  Banque D'Images Et Photos Libres De Droits. Image 16256072.">
            <a:extLst>
              <a:ext uri="{FF2B5EF4-FFF2-40B4-BE49-F238E27FC236}">
                <a16:creationId xmlns:a16="http://schemas.microsoft.com/office/drawing/2014/main" id="{6BF15085-CEC3-E575-B477-BD8277BB32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60" r="2" b="2"/>
          <a:stretch/>
        </p:blipFill>
        <p:spPr bwMode="auto">
          <a:xfrm>
            <a:off x="446536" y="457201"/>
            <a:ext cx="3583425" cy="58564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ysages du Saguenay-Lac-Saint-Jean - Laurent Silvani photographe de  paysages au Saguenay-Lac-Saint-Jean">
            <a:extLst>
              <a:ext uri="{FF2B5EF4-FFF2-40B4-BE49-F238E27FC236}">
                <a16:creationId xmlns:a16="http://schemas.microsoft.com/office/drawing/2014/main" id="{4919B98F-031A-FB73-78A8-8E00AE475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8" r="-1" b="-1"/>
          <a:stretch/>
        </p:blipFill>
        <p:spPr bwMode="auto">
          <a:xfrm>
            <a:off x="4124444" y="457201"/>
            <a:ext cx="7621020" cy="585645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740ABEB-50F4-1810-1DD3-716B72B85F14}"/>
              </a:ext>
            </a:extLst>
          </p:cNvPr>
          <p:cNvSpPr txBox="1"/>
          <p:nvPr/>
        </p:nvSpPr>
        <p:spPr>
          <a:xfrm>
            <a:off x="4971483" y="5154669"/>
            <a:ext cx="6616326" cy="954107"/>
          </a:xfrm>
          <a:prstGeom prst="rect">
            <a:avLst/>
          </a:prstGeom>
          <a:noFill/>
        </p:spPr>
        <p:txBody>
          <a:bodyPr wrap="square" rtlCol="0">
            <a:spAutoFit/>
          </a:bodyPr>
          <a:lstStyle/>
          <a:p>
            <a:r>
              <a:rPr lang="fr-CA" sz="2800" dirty="0">
                <a:solidFill>
                  <a:schemeClr val="bg1"/>
                </a:solidFill>
              </a:rPr>
              <a:t>Sans éléments qui s’éloignent, aucun point de fuite n’est visible</a:t>
            </a:r>
          </a:p>
        </p:txBody>
      </p:sp>
    </p:spTree>
    <p:extLst>
      <p:ext uri="{BB962C8B-B14F-4D97-AF65-F5344CB8AC3E}">
        <p14:creationId xmlns:p14="http://schemas.microsoft.com/office/powerpoint/2010/main" val="107332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523CFD-D859-A798-CA07-2E0426DC4BD5}"/>
              </a:ext>
            </a:extLst>
          </p:cNvPr>
          <p:cNvSpPr>
            <a:spLocks noGrp="1"/>
          </p:cNvSpPr>
          <p:nvPr>
            <p:ph type="title"/>
          </p:nvPr>
        </p:nvSpPr>
        <p:spPr>
          <a:xfrm>
            <a:off x="516568" y="3718254"/>
            <a:ext cx="11158863" cy="2147467"/>
          </a:xfrm>
        </p:spPr>
        <p:txBody>
          <a:bodyPr/>
          <a:lstStyle/>
          <a:p>
            <a:r>
              <a:rPr lang="fr-CA" dirty="0">
                <a:solidFill>
                  <a:schemeClr val="accent1">
                    <a:lumMod val="60000"/>
                    <a:lumOff val="40000"/>
                  </a:schemeClr>
                </a:solidFill>
              </a:rPr>
              <a:t>Comment créer une perspective en points de fuite</a:t>
            </a:r>
          </a:p>
        </p:txBody>
      </p:sp>
      <p:pic>
        <p:nvPicPr>
          <p:cNvPr id="5" name="Image 4" descr="Une image contenant extérieur, bâtiment, jaune, maison&#10;&#10;Description générée automatiquement">
            <a:extLst>
              <a:ext uri="{FF2B5EF4-FFF2-40B4-BE49-F238E27FC236}">
                <a16:creationId xmlns:a16="http://schemas.microsoft.com/office/drawing/2014/main" id="{C6236675-74F9-656F-222F-EBAC1AB0EFEE}"/>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133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449927" y="647470"/>
            <a:ext cx="11292143" cy="4432166"/>
          </a:xfrm>
          <a:prstGeom prst="rect">
            <a:avLst/>
          </a:prstGeom>
        </p:spPr>
      </p:pic>
    </p:spTree>
    <p:extLst>
      <p:ext uri="{BB962C8B-B14F-4D97-AF65-F5344CB8AC3E}">
        <p14:creationId xmlns:p14="http://schemas.microsoft.com/office/powerpoint/2010/main" val="2322760327"/>
      </p:ext>
    </p:extLst>
  </p:cSld>
  <p:clrMapOvr>
    <a:masterClrMapping/>
  </p:clrMapOvr>
</p:sld>
</file>

<file path=ppt/theme/theme1.xml><?xml version="1.0" encoding="utf-8"?>
<a:theme xmlns:a="http://schemas.openxmlformats.org/drawingml/2006/main" name="DividendVTI">
  <a:themeElements>
    <a:clrScheme name="AnalogousFromRegularSeedRightStep">
      <a:dk1>
        <a:srgbClr val="000000"/>
      </a:dk1>
      <a:lt1>
        <a:srgbClr val="FFFFFF"/>
      </a:lt1>
      <a:dk2>
        <a:srgbClr val="243141"/>
      </a:dk2>
      <a:lt2>
        <a:srgbClr val="E8E3E2"/>
      </a:lt2>
      <a:accent1>
        <a:srgbClr val="4CAFC0"/>
      </a:accent1>
      <a:accent2>
        <a:srgbClr val="3B6EB1"/>
      </a:accent2>
      <a:accent3>
        <a:srgbClr val="4D4FC3"/>
      </a:accent3>
      <a:accent4>
        <a:srgbClr val="7244B5"/>
      </a:accent4>
      <a:accent5>
        <a:srgbClr val="AE4DC3"/>
      </a:accent5>
      <a:accent6>
        <a:srgbClr val="B13B96"/>
      </a:accent6>
      <a:hlink>
        <a:srgbClr val="C25B49"/>
      </a:hlink>
      <a:folHlink>
        <a:srgbClr val="7F7F7F"/>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8ABBA97E849B40AFE423B3DE3F9BE7" ma:contentTypeVersion="11" ma:contentTypeDescription="Crée un document." ma:contentTypeScope="" ma:versionID="bea62abd9fb60170fc69e92b0ada96a8">
  <xsd:schema xmlns:xsd="http://www.w3.org/2001/XMLSchema" xmlns:xs="http://www.w3.org/2001/XMLSchema" xmlns:p="http://schemas.microsoft.com/office/2006/metadata/properties" xmlns:ns3="2e572b88-9a16-43d9-a395-da3f9299320b" xmlns:ns4="76025c9c-80a9-419b-9049-caa3ff6384c0" targetNamespace="http://schemas.microsoft.com/office/2006/metadata/properties" ma:root="true" ma:fieldsID="840caf288c2ad705bbad384ce95a79d9" ns3:_="" ns4:_="">
    <xsd:import namespace="2e572b88-9a16-43d9-a395-da3f9299320b"/>
    <xsd:import namespace="76025c9c-80a9-419b-9049-caa3ff6384c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72b88-9a16-43d9-a395-da3f92993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025c9c-80a9-419b-9049-caa3ff6384c0"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SharingHintHash" ma:index="18"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6204B2-0C69-434E-8AEE-7FEF3B3026E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515822-CA93-43BD-85F7-ECE0CDA75817}">
  <ds:schemaRefs>
    <ds:schemaRef ds:uri="http://schemas.microsoft.com/sharepoint/v3/contenttype/forms"/>
  </ds:schemaRefs>
</ds:datastoreItem>
</file>

<file path=customXml/itemProps3.xml><?xml version="1.0" encoding="utf-8"?>
<ds:datastoreItem xmlns:ds="http://schemas.openxmlformats.org/officeDocument/2006/customXml" ds:itemID="{F998C8CE-06B7-4A79-93F5-888457168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72b88-9a16-43d9-a395-da3f9299320b"/>
    <ds:schemaRef ds:uri="76025c9c-80a9-419b-9049-caa3ff638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23379</TotalTime>
  <Words>734</Words>
  <Application>Microsoft Office PowerPoint</Application>
  <PresentationFormat>Grand écran</PresentationFormat>
  <Paragraphs>90</Paragraphs>
  <Slides>42</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42</vt:i4>
      </vt:variant>
    </vt:vector>
  </HeadingPairs>
  <TitlesOfParts>
    <vt:vector size="50" baseType="lpstr">
      <vt:lpstr>Arial</vt:lpstr>
      <vt:lpstr>Calibri</vt:lpstr>
      <vt:lpstr>Engravers MT</vt:lpstr>
      <vt:lpstr>Gill Sans MT</vt:lpstr>
      <vt:lpstr>Univers</vt:lpstr>
      <vt:lpstr>Univers Condensed</vt:lpstr>
      <vt:lpstr>Wingdings 2</vt:lpstr>
      <vt:lpstr>DividendVTI</vt:lpstr>
      <vt:lpstr>La perspective en point de fuite</vt:lpstr>
      <vt:lpstr>définition</vt:lpstr>
      <vt:lpstr>définition</vt:lpstr>
      <vt:lpstr>Imagé</vt:lpstr>
      <vt:lpstr>Présentation PowerPoint</vt:lpstr>
      <vt:lpstr>Présentation PowerPoint</vt:lpstr>
      <vt:lpstr>Présentation PowerPoint</vt:lpstr>
      <vt:lpstr>Présentation PowerPoint</vt:lpstr>
      <vt:lpstr>Comment créer une perspective en points de fuite</vt:lpstr>
      <vt:lpstr>Présentation PowerPoint</vt:lpstr>
      <vt:lpstr>Présentation PowerPoint</vt:lpstr>
      <vt:lpstr>Présentation PowerPoint</vt:lpstr>
      <vt:lpstr>Présentation PowerPoint</vt:lpstr>
      <vt:lpstr>Mini quiz!</vt:lpstr>
      <vt:lpstr>Présentation PowerPoint</vt:lpstr>
      <vt:lpstr>Présentation PowerPoint</vt:lpstr>
      <vt:lpstr>Présentation PowerPoint</vt:lpstr>
      <vt:lpstr>Une fois la ligne d’horizon placée, on positionne le point de fuite.  L’endroit a peu d’importance, mais au centre c’est plus facile pour commencer.</vt:lpstr>
      <vt:lpstr>Revenons aux 3 dimensions.  S’il n’y a aucun point de fuite, ce sera un dessin en perspective cavalière. Les lignes seront donc ainsi :  H :               verticale  L :                horizontale  P :                 à 45°</vt:lpstr>
      <vt:lpstr>1 point de fuite</vt:lpstr>
      <vt:lpstr>Présentation PowerPoint</vt:lpstr>
      <vt:lpstr>Toujours se souvenir si on ne sait plus quels côtés faire…</vt:lpstr>
      <vt:lpstr>Exercice 1 : intérieur d’une pièce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Exercice 2 :  Formes à l’extérieur</vt:lpstr>
      <vt:lpstr>Exercice 3 :  Forme infinie</vt:lpstr>
      <vt:lpstr>Autres…</vt:lpstr>
      <vt:lpstr>La perspective à 1 point de fuite Vidéos explicatives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perspective en point de fuite</dc:title>
  <dc:creator>Julie Chevrier</dc:creator>
  <cp:lastModifiedBy>Julie Chevrier</cp:lastModifiedBy>
  <cp:revision>1</cp:revision>
  <dcterms:created xsi:type="dcterms:W3CDTF">2020-03-08T15:45:14Z</dcterms:created>
  <dcterms:modified xsi:type="dcterms:W3CDTF">2023-08-10T16:07:03Z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f350ef-1376-46f7-bb93-80a2bb8dd57d_Enabled">
    <vt:lpwstr>true</vt:lpwstr>
  </property>
  <property fmtid="{D5CDD505-2E9C-101B-9397-08002B2CF9AE}" pid="3" name="MSIP_Label_49f350ef-1376-46f7-bb93-80a2bb8dd57d_SetDate">
    <vt:lpwstr>2023-03-31T18:19:35Z</vt:lpwstr>
  </property>
  <property fmtid="{D5CDD505-2E9C-101B-9397-08002B2CF9AE}" pid="4" name="MSIP_Label_49f350ef-1376-46f7-bb93-80a2bb8dd57d_Method">
    <vt:lpwstr>Standard</vt:lpwstr>
  </property>
  <property fmtid="{D5CDD505-2E9C-101B-9397-08002B2CF9AE}" pid="5" name="MSIP_Label_49f350ef-1376-46f7-bb93-80a2bb8dd57d_Name">
    <vt:lpwstr>defa4170-0d19-0005-0004-bc88714345d2</vt:lpwstr>
  </property>
  <property fmtid="{D5CDD505-2E9C-101B-9397-08002B2CF9AE}" pid="6" name="MSIP_Label_49f350ef-1376-46f7-bb93-80a2bb8dd57d_SiteId">
    <vt:lpwstr>41cb8ddb-fc73-4894-a931-aa86e5ee1661</vt:lpwstr>
  </property>
  <property fmtid="{D5CDD505-2E9C-101B-9397-08002B2CF9AE}" pid="7" name="MSIP_Label_49f350ef-1376-46f7-bb93-80a2bb8dd57d_ActionId">
    <vt:lpwstr>4edc3bbe-c0c3-4813-a5e8-604c822f66db</vt:lpwstr>
  </property>
  <property fmtid="{D5CDD505-2E9C-101B-9397-08002B2CF9AE}" pid="8" name="MSIP_Label_49f350ef-1376-46f7-bb93-80a2bb8dd57d_ContentBits">
    <vt:lpwstr>0</vt:lpwstr>
  </property>
</Properties>
</file>