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Chevrier" userId="b79d95cb-10c1-42d6-8c81-0cd1b3129e83" providerId="ADAL" clId="{54932692-BD2D-4DF8-BFF9-14CC14600E92}"/>
    <pc:docChg chg="modSld">
      <pc:chgData name="Julie Chevrier" userId="b79d95cb-10c1-42d6-8c81-0cd1b3129e83" providerId="ADAL" clId="{54932692-BD2D-4DF8-BFF9-14CC14600E92}" dt="2019-09-02T03:25:59.064" v="4" actId="1076"/>
      <pc:docMkLst>
        <pc:docMk/>
      </pc:docMkLst>
      <pc:sldChg chg="addSp modSp">
        <pc:chgData name="Julie Chevrier" userId="b79d95cb-10c1-42d6-8c81-0cd1b3129e83" providerId="ADAL" clId="{54932692-BD2D-4DF8-BFF9-14CC14600E92}" dt="2019-09-02T03:25:59.064" v="4" actId="1076"/>
        <pc:sldMkLst>
          <pc:docMk/>
          <pc:sldMk cId="2380871558" sldId="257"/>
        </pc:sldMkLst>
        <pc:picChg chg="mod">
          <ac:chgData name="Julie Chevrier" userId="b79d95cb-10c1-42d6-8c81-0cd1b3129e83" providerId="ADAL" clId="{54932692-BD2D-4DF8-BFF9-14CC14600E92}" dt="2019-09-02T03:25:55.381" v="0" actId="1076"/>
          <ac:picMkLst>
            <pc:docMk/>
            <pc:sldMk cId="2380871558" sldId="257"/>
            <ac:picMk id="5" creationId="{40802539-F623-4FB4-BA98-C225CD6BA15D}"/>
          </ac:picMkLst>
        </pc:picChg>
        <pc:picChg chg="add mod">
          <ac:chgData name="Julie Chevrier" userId="b79d95cb-10c1-42d6-8c81-0cd1b3129e83" providerId="ADAL" clId="{54932692-BD2D-4DF8-BFF9-14CC14600E92}" dt="2019-09-02T03:25:59.064" v="4" actId="1076"/>
          <ac:picMkLst>
            <pc:docMk/>
            <pc:sldMk cId="2380871558" sldId="257"/>
            <ac:picMk id="7" creationId="{703288C6-90CE-40A7-8D10-A1BBD0347B82}"/>
          </ac:picMkLst>
        </pc:picChg>
      </pc:sldChg>
    </pc:docChg>
  </pc:docChgLst>
  <pc:docChgLst>
    <pc:chgData name="Julie Chevrier" userId="b79d95cb-10c1-42d6-8c81-0cd1b3129e83" providerId="ADAL" clId="{C0F74AC6-1F80-40CD-8B6F-44DB3437234E}"/>
    <pc:docChg chg="modSld">
      <pc:chgData name="Julie Chevrier" userId="b79d95cb-10c1-42d6-8c81-0cd1b3129e83" providerId="ADAL" clId="{C0F74AC6-1F80-40CD-8B6F-44DB3437234E}" dt="2022-07-15T03:39:24.383" v="0" actId="1076"/>
      <pc:docMkLst>
        <pc:docMk/>
      </pc:docMkLst>
      <pc:sldChg chg="modSp mod">
        <pc:chgData name="Julie Chevrier" userId="b79d95cb-10c1-42d6-8c81-0cd1b3129e83" providerId="ADAL" clId="{C0F74AC6-1F80-40CD-8B6F-44DB3437234E}" dt="2022-07-15T03:39:24.383" v="0" actId="1076"/>
        <pc:sldMkLst>
          <pc:docMk/>
          <pc:sldMk cId="2380871558" sldId="257"/>
        </pc:sldMkLst>
        <pc:picChg chg="mod">
          <ac:chgData name="Julie Chevrier" userId="b79d95cb-10c1-42d6-8c81-0cd1b3129e83" providerId="ADAL" clId="{C0F74AC6-1F80-40CD-8B6F-44DB3437234E}" dt="2022-07-15T03:39:24.383" v="0" actId="1076"/>
          <ac:picMkLst>
            <pc:docMk/>
            <pc:sldMk cId="2380871558" sldId="257"/>
            <ac:picMk id="5" creationId="{40802539-F623-4FB4-BA98-C225CD6BA15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6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93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7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2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4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74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5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57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6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40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848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91" r:id="rId5"/>
    <p:sldLayoutId id="2147483685" r:id="rId6"/>
    <p:sldLayoutId id="2147483686" r:id="rId7"/>
    <p:sldLayoutId id="2147483687" r:id="rId8"/>
    <p:sldLayoutId id="2147483690" r:id="rId9"/>
    <p:sldLayoutId id="2147483688" r:id="rId10"/>
    <p:sldLayoutId id="214748368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Une image contenant extérieur&#10;&#10;Description générée automatiquement">
            <a:extLst>
              <a:ext uri="{FF2B5EF4-FFF2-40B4-BE49-F238E27FC236}">
                <a16:creationId xmlns:a16="http://schemas.microsoft.com/office/drawing/2014/main" id="{E5D67058-C8BA-436F-A604-DC83DE47CB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77" b="22323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14" name="Rectangle 8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6006B3C-EC6D-406D-B0E0-C2E41AF92B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791" y="3331444"/>
            <a:ext cx="6470692" cy="1229306"/>
          </a:xfrm>
        </p:spPr>
        <p:txBody>
          <a:bodyPr>
            <a:normAutofit/>
          </a:bodyPr>
          <a:lstStyle/>
          <a:p>
            <a:r>
              <a:rPr lang="fr-CA" sz="5400" dirty="0">
                <a:solidFill>
                  <a:schemeClr val="tx1"/>
                </a:solidFill>
              </a:rPr>
              <a:t>Caricature en photo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B92CA19-34F9-4F5F-8975-4163B2D65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791" y="4735799"/>
            <a:ext cx="6470693" cy="605256"/>
          </a:xfrm>
        </p:spPr>
        <p:txBody>
          <a:bodyPr>
            <a:normAutofit/>
          </a:bodyPr>
          <a:lstStyle/>
          <a:p>
            <a:endParaRPr lang="fr-CA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2429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390A367-0330-4E03-9D5F-40308A797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0410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9A11C-ADCB-4333-8D4C-0A9E6FF3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Espace réservé du contenu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40802539-F623-4FB4-BA98-C225CD6BA1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" y="305171"/>
            <a:ext cx="3989943" cy="5977445"/>
          </a:xfrm>
        </p:spPr>
      </p:pic>
      <p:pic>
        <p:nvPicPr>
          <p:cNvPr id="7" name="Image 6" descr="Une image contenant texte&#10;&#10;Description générée automatiquement">
            <a:extLst>
              <a:ext uri="{FF2B5EF4-FFF2-40B4-BE49-F238E27FC236}">
                <a16:creationId xmlns:a16="http://schemas.microsoft.com/office/drawing/2014/main" id="{703288C6-90CE-40A7-8D10-A1BBD0347B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231" y="281866"/>
            <a:ext cx="601980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8715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43741"/>
      </a:dk2>
      <a:lt2>
        <a:srgbClr val="E2E8E2"/>
      </a:lt2>
      <a:accent1>
        <a:srgbClr val="D838D6"/>
      </a:accent1>
      <a:accent2>
        <a:srgbClr val="8D33CA"/>
      </a:accent2>
      <a:accent3>
        <a:srgbClr val="6046DB"/>
      </a:accent3>
      <a:accent4>
        <a:srgbClr val="3558CA"/>
      </a:accent4>
      <a:accent5>
        <a:srgbClr val="38A1D8"/>
      </a:accent5>
      <a:accent6>
        <a:srgbClr val="23B6AC"/>
      </a:accent6>
      <a:hlink>
        <a:srgbClr val="4682C1"/>
      </a:hlink>
      <a:folHlink>
        <a:srgbClr val="7F7F7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8ABBA97E849B40AFE423B3DE3F9BE7" ma:contentTypeVersion="7" ma:contentTypeDescription="Crée un document." ma:contentTypeScope="" ma:versionID="e82fcf1da4521b84c7aded0b6d484549">
  <xsd:schema xmlns:xsd="http://www.w3.org/2001/XMLSchema" xmlns:xs="http://www.w3.org/2001/XMLSchema" xmlns:p="http://schemas.microsoft.com/office/2006/metadata/properties" xmlns:ns3="2e572b88-9a16-43d9-a395-da3f9299320b" targetNamespace="http://schemas.microsoft.com/office/2006/metadata/properties" ma:root="true" ma:fieldsID="6936ec1b6b0d8450fd0ce4b3367483b5" ns3:_="">
    <xsd:import namespace="2e572b88-9a16-43d9-a395-da3f929932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72b88-9a16-43d9-a395-da3f929932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2A7E38-2B54-479E-BF91-DA38334C7F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8508A2-54F6-463E-B829-B3E8B763BC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572b88-9a16-43d9-a395-da3f929932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BFB1D4-0715-4E62-91AA-2C77188546A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e572b88-9a16-43d9-a395-da3f9299320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RetrospectVTI</vt:lpstr>
      <vt:lpstr>Caricature en photo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Caricature en photo</dc:title>
  <dc:creator>Julie Chevrier</dc:creator>
  <cp:lastModifiedBy>Julie Chevrier</cp:lastModifiedBy>
  <cp:revision>1</cp:revision>
  <dcterms:created xsi:type="dcterms:W3CDTF">2019-09-02T03:24:28Z</dcterms:created>
  <dcterms:modified xsi:type="dcterms:W3CDTF">2022-07-15T03:39:34Z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0x010100678ABBA97E849B40AFE423B3DE3F9BE7</vt:lpwstr>
  </property>
</Properties>
</file>