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3" r:id="rId2"/>
    <p:sldId id="274" r:id="rId3"/>
    <p:sldId id="275" r:id="rId4"/>
    <p:sldId id="277" r:id="rId5"/>
    <p:sldId id="278" r:id="rId6"/>
    <p:sldId id="279" r:id="rId7"/>
    <p:sldId id="280" r:id="rId8"/>
    <p:sldId id="276" r:id="rId9"/>
    <p:sldId id="281" r:id="rId10"/>
    <p:sldId id="282" r:id="rId11"/>
    <p:sldId id="283" r:id="rId12"/>
    <p:sldId id="284" r:id="rId13"/>
    <p:sldId id="286" r:id="rId14"/>
    <p:sldId id="28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13EE7-186A-4436-9C9D-805A78EA60B5}" v="3" dt="2023-08-11T21:26:47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67" d="100"/>
          <a:sy n="67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5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7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6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3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5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6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1D964F1-144A-4377-8774-77969BA5B575}"/>
              </a:ext>
            </a:extLst>
          </p:cNvPr>
          <p:cNvSpPr txBox="1"/>
          <p:nvPr/>
        </p:nvSpPr>
        <p:spPr>
          <a:xfrm>
            <a:off x="5822732" y="181957"/>
            <a:ext cx="567558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A" sz="3200" b="1" u="sng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fr-CA" sz="3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Alana</a:t>
            </a:r>
            <a:r>
              <a:rPr lang="fr-CA" sz="3200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Dee Haynes est une illustratrice et photographe originaire du sud de Brooklyn au États-Unis. Passionnée et passionnante, elle a un penchant particulier pour l’illustration. En effet, elle s’approprie de façon originale des portraits récupérés sur le web ou dans des magazines au travers de dessins donnant ainsi vie à son imagination.</a:t>
            </a:r>
            <a:endParaRPr lang="fr-CA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FAAC9A-EFFE-4B5C-AAA4-65144C42B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5" r="9689"/>
          <a:stretch/>
        </p:blipFill>
        <p:spPr>
          <a:xfrm>
            <a:off x="704192" y="2198969"/>
            <a:ext cx="4604018" cy="39377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6B15365-6F15-4C27-9B07-1F49C87825A6}"/>
              </a:ext>
            </a:extLst>
          </p:cNvPr>
          <p:cNvSpPr txBox="1"/>
          <p:nvPr/>
        </p:nvSpPr>
        <p:spPr>
          <a:xfrm>
            <a:off x="420413" y="54580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400" dirty="0" err="1"/>
              <a:t>Alana</a:t>
            </a:r>
            <a:r>
              <a:rPr lang="fr-CA" sz="4400" dirty="0"/>
              <a:t> Dee Haynes</a:t>
            </a:r>
          </a:p>
        </p:txBody>
      </p:sp>
    </p:spTree>
    <p:extLst>
      <p:ext uri="{BB962C8B-B14F-4D97-AF65-F5344CB8AC3E}">
        <p14:creationId xmlns:p14="http://schemas.microsoft.com/office/powerpoint/2010/main" val="303288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terview : Ana Strumpf, illustratrice">
            <a:extLst>
              <a:ext uri="{FF2B5EF4-FFF2-40B4-BE49-F238E27FC236}">
                <a16:creationId xmlns:a16="http://schemas.microsoft.com/office/drawing/2014/main" id="{CB57F215-F532-4167-96B1-044BBB93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78" y="440938"/>
            <a:ext cx="4572000" cy="58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ME | Ana Strumpf">
            <a:extLst>
              <a:ext uri="{FF2B5EF4-FFF2-40B4-BE49-F238E27FC236}">
                <a16:creationId xmlns:a16="http://schemas.microsoft.com/office/drawing/2014/main" id="{BF8D92F1-DC05-4DA8-B3DC-E1A04411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67128"/>
            <a:ext cx="4436475" cy="59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4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690FB075-AC47-4155-B9BB-E6A70D86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90500"/>
            <a:ext cx="101203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2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na Strumpf | Explore Tumblr Posts and Blogs | Tumgir">
            <a:extLst>
              <a:ext uri="{FF2B5EF4-FFF2-40B4-BE49-F238E27FC236}">
                <a16:creationId xmlns:a16="http://schemas.microsoft.com/office/drawing/2014/main" id="{77973EF2-2D8A-4DEC-BCFA-7E30BD50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238">
            <a:off x="-2957" y="1060781"/>
            <a:ext cx="4172759" cy="55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un Magazine Cover Doodle Art by Ana Strumpf &amp;amp; Hattie Stewart |  Blog.SpoonGraphics | Bloglovin&amp;#39;">
            <a:extLst>
              <a:ext uri="{FF2B5EF4-FFF2-40B4-BE49-F238E27FC236}">
                <a16:creationId xmlns:a16="http://schemas.microsoft.com/office/drawing/2014/main" id="{F7685C5C-67EE-4454-868B-5FBDB6E6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60" y="18559"/>
            <a:ext cx="430408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.COVER | Ana Strumpf">
            <a:extLst>
              <a:ext uri="{FF2B5EF4-FFF2-40B4-BE49-F238E27FC236}">
                <a16:creationId xmlns:a16="http://schemas.microsoft.com/office/drawing/2014/main" id="{30E54361-D65D-444E-B9B1-C0239548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991">
            <a:off x="7951432" y="1398980"/>
            <a:ext cx="3906971" cy="53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2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4933FBC-DDAA-4C47-98A3-D895A71CDB8C}"/>
              </a:ext>
            </a:extLst>
          </p:cNvPr>
          <p:cNvSpPr txBox="1"/>
          <p:nvPr/>
        </p:nvSpPr>
        <p:spPr>
          <a:xfrm>
            <a:off x="1061544" y="493987"/>
            <a:ext cx="95644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Marche à suivre : </a:t>
            </a:r>
          </a:p>
          <a:p>
            <a:endParaRPr lang="fr-CA" dirty="0"/>
          </a:p>
          <a:p>
            <a:r>
              <a:rPr lang="fr-CA" dirty="0"/>
              <a:t>1- Sélectionner une photographie qui respecte le thème de la forêt (une photo que tu as prise ou une libre de droit). Tu devras me la retourner dans le devoir dans </a:t>
            </a:r>
            <a:r>
              <a:rPr lang="fr-CA" i="1" dirty="0"/>
              <a:t>Teams</a:t>
            </a:r>
            <a:r>
              <a:rPr lang="fr-CA" dirty="0"/>
              <a:t>.</a:t>
            </a:r>
          </a:p>
          <a:p>
            <a:endParaRPr lang="fr-CA" dirty="0"/>
          </a:p>
          <a:p>
            <a:r>
              <a:rPr lang="fr-CA" dirty="0"/>
              <a:t>2- Dessiner à main levée sur ta photographie pour en changer le contexte, l’histoire, …</a:t>
            </a:r>
          </a:p>
          <a:p>
            <a:endParaRPr lang="fr-CA" dirty="0"/>
          </a:p>
          <a:p>
            <a:r>
              <a:rPr lang="fr-CA" dirty="0"/>
              <a:t>3-Déposer l’acétate sur ta photographie et retracer les lignes de ton dessin (tes ajouts) à l’aide de ton </a:t>
            </a:r>
            <a:r>
              <a:rPr lang="fr-CA" i="1" dirty="0"/>
              <a:t>Sharpie</a:t>
            </a:r>
            <a:r>
              <a:rPr lang="fr-CA" dirty="0"/>
              <a:t> ultrafin.</a:t>
            </a:r>
          </a:p>
          <a:p>
            <a:endParaRPr lang="fr-CA" dirty="0"/>
          </a:p>
          <a:p>
            <a:r>
              <a:rPr lang="fr-CA" dirty="0"/>
              <a:t>4-Tracer des motifs variés (longueur, largeur, forme, dimension, …) sur ton illustration. </a:t>
            </a:r>
          </a:p>
          <a:p>
            <a:endParaRPr lang="fr-CA" dirty="0"/>
          </a:p>
          <a:p>
            <a:r>
              <a:rPr lang="fr-CA" dirty="0"/>
              <a:t>5-Retourner ton acétate et appliquer la couleur à l’aide de la peinture acrylique. Tu dois choisir certains endroits à colorer pour enrichir ton image.</a:t>
            </a:r>
          </a:p>
          <a:p>
            <a:endParaRPr lang="fr-CA" dirty="0"/>
          </a:p>
          <a:p>
            <a:r>
              <a:rPr lang="fr-CA" dirty="0"/>
              <a:t>6-Une fois l’acrylique sèche, replacer ton acétate sur ton dessin et fixer à l’aide de colle le haut de vos deux feuilles.</a:t>
            </a:r>
          </a:p>
        </p:txBody>
      </p:sp>
    </p:spTree>
    <p:extLst>
      <p:ext uri="{BB962C8B-B14F-4D97-AF65-F5344CB8AC3E}">
        <p14:creationId xmlns:p14="http://schemas.microsoft.com/office/powerpoint/2010/main" val="80116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590AF6-CA96-4467-89A1-4FDDE13E7993}"/>
              </a:ext>
            </a:extLst>
          </p:cNvPr>
          <p:cNvSpPr txBox="1"/>
          <p:nvPr/>
        </p:nvSpPr>
        <p:spPr>
          <a:xfrm>
            <a:off x="558800" y="330200"/>
            <a:ext cx="10490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/>
              <a:t>Suggestions de thème pour ton projet :</a:t>
            </a:r>
          </a:p>
          <a:p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0BBA9B-7318-46EB-BB48-56944B6C8381}"/>
              </a:ext>
            </a:extLst>
          </p:cNvPr>
          <p:cNvSpPr txBox="1"/>
          <p:nvPr/>
        </p:nvSpPr>
        <p:spPr>
          <a:xfrm>
            <a:off x="304800" y="1173440"/>
            <a:ext cx="11760200" cy="4712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CA" sz="2000" b="1" u="sng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Voici quelques thèmes qui pourraient être exploités pour retravailler  ta photo 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-Changer le contexte de l’image : le temps, la saison, le moment de la journée.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-À la manière de Vincent Van Gogh, Salvador Dali, M.C. Esher, </a:t>
            </a:r>
            <a:r>
              <a:rPr lang="fr-CA" sz="2000" dirty="0" err="1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Friedensrich</a:t>
            </a:r>
            <a:r>
              <a:rPr lang="fr-CA" sz="20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Hundertwasser, Niki de Saint Phalle, Antoni Gaudi, …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-Création d’un nouvel environnement : un lieu mystérieux, fantastique ou effrayant, un rêve, une histoire connue, …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-Inclure à la photo un message, un poème, une citation à la photo.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CA" sz="20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-Travailler à partir d’une histoire </a:t>
            </a:r>
            <a:r>
              <a:rPr lang="fr-CA" sz="2000" i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 belle au bois dormant, Blanche Neige, Hansel et Gretel, autres histoires des Frères Grimm, les Fables de La Fontaine, …</a:t>
            </a:r>
            <a:endParaRPr lang="fr-CA" sz="20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8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630 Artist Goals ideas | artist, art inspiration, art">
            <a:extLst>
              <a:ext uri="{FF2B5EF4-FFF2-40B4-BE49-F238E27FC236}">
                <a16:creationId xmlns:a16="http://schemas.microsoft.com/office/drawing/2014/main" id="{9A2C25CB-06B7-4E3B-B7BA-335E678FC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84078">
            <a:off x="6558455" y="-28855"/>
            <a:ext cx="4646049" cy="64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lana Dee Haynes - IGNANT">
            <a:extLst>
              <a:ext uri="{FF2B5EF4-FFF2-40B4-BE49-F238E27FC236}">
                <a16:creationId xmlns:a16="http://schemas.microsoft.com/office/drawing/2014/main" id="{156B5F2E-7798-457A-B097-9B28B488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86410">
            <a:off x="1361961" y="702916"/>
            <a:ext cx="4662344" cy="537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3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CD85A5A-3A91-439B-B7F8-89F4725E9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383">
            <a:off x="6027037" y="351433"/>
            <a:ext cx="5042365" cy="62582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6F896C1-7F4C-47C0-9099-F1F442104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636">
            <a:off x="790050" y="-27145"/>
            <a:ext cx="4829821" cy="647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CA96F4F3-20EC-415B-9FC5-35DD6187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604">
            <a:off x="1240221" y="402555"/>
            <a:ext cx="4461203" cy="6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s dessins corporels d&amp;#39;Alana Dee Haynes | OpenMinded">
            <a:extLst>
              <a:ext uri="{FF2B5EF4-FFF2-40B4-BE49-F238E27FC236}">
                <a16:creationId xmlns:a16="http://schemas.microsoft.com/office/drawing/2014/main" id="{46679BE4-37C2-4345-8141-F6995135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253">
            <a:off x="6460411" y="150840"/>
            <a:ext cx="4242390" cy="63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7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8ACC31-97A0-47CC-8C60-7A720BF2F39F}"/>
              </a:ext>
            </a:extLst>
          </p:cNvPr>
          <p:cNvSpPr txBox="1"/>
          <p:nvPr/>
        </p:nvSpPr>
        <p:spPr>
          <a:xfrm>
            <a:off x="1120749" y="66141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400" dirty="0"/>
              <a:t>Nikki </a:t>
            </a:r>
            <a:r>
              <a:rPr lang="fr-CA" sz="4400" dirty="0" err="1"/>
              <a:t>Farquharson</a:t>
            </a:r>
            <a:endParaRPr lang="fr-CA" sz="4400" dirty="0"/>
          </a:p>
        </p:txBody>
      </p:sp>
      <p:pic>
        <p:nvPicPr>
          <p:cNvPr id="4" name="Image 3" descr="Une image contenant personne, verres, blanc&#10;&#10;Description générée automatiquement">
            <a:extLst>
              <a:ext uri="{FF2B5EF4-FFF2-40B4-BE49-F238E27FC236}">
                <a16:creationId xmlns:a16="http://schemas.microsoft.com/office/drawing/2014/main" id="{C9E3BE87-C6F8-44C1-BFF5-F528BB80B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40" y="1430858"/>
            <a:ext cx="3793957" cy="37939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27C2605-B26C-431A-B3EE-B2F6AE253D9D}"/>
              </a:ext>
            </a:extLst>
          </p:cNvPr>
          <p:cNvSpPr txBox="1"/>
          <p:nvPr/>
        </p:nvSpPr>
        <p:spPr>
          <a:xfrm>
            <a:off x="692619" y="2065421"/>
            <a:ext cx="65241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CA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​​​​</a:t>
            </a:r>
            <a:r>
              <a:rPr lang="fr-CA" sz="2400" b="1" i="0" dirty="0">
                <a:effectLst/>
                <a:latin typeface="Montserrat" panose="00000500000000000000" pitchFamily="2" charset="0"/>
              </a:rPr>
              <a:t>Nikki </a:t>
            </a:r>
            <a:r>
              <a:rPr lang="fr-CA" sz="2400" b="1" i="0" dirty="0" err="1">
                <a:effectLst/>
                <a:latin typeface="Montserrat" panose="00000500000000000000" pitchFamily="2" charset="0"/>
              </a:rPr>
              <a:t>Farquharson</a:t>
            </a:r>
            <a:r>
              <a:rPr lang="fr-CA" sz="2400" b="1" i="0" dirty="0">
                <a:effectLst/>
                <a:latin typeface="Montserrat" panose="00000500000000000000" pitchFamily="2" charset="0"/>
              </a:rPr>
              <a:t> est une graphiste née et basée à Londres, au Royaume-Uni.</a:t>
            </a:r>
            <a:br>
              <a:rPr lang="fr-CA" sz="2400" b="1" i="0" dirty="0">
                <a:effectLst/>
                <a:latin typeface="Montserrat" panose="00000500000000000000" pitchFamily="2" charset="0"/>
              </a:rPr>
            </a:br>
            <a:r>
              <a:rPr lang="fr-CA" sz="2400" b="1" i="0" dirty="0">
                <a:effectLst/>
                <a:latin typeface="Montserrat" panose="00000500000000000000" pitchFamily="2" charset="0"/>
              </a:rPr>
              <a:t>Elle est diplômée de l'</a:t>
            </a:r>
            <a:r>
              <a:rPr lang="fr-CA" sz="2400" b="1" i="0" dirty="0" err="1">
                <a:effectLst/>
                <a:latin typeface="Montserrat" panose="00000500000000000000" pitchFamily="2" charset="0"/>
              </a:rPr>
              <a:t>University</a:t>
            </a:r>
            <a:r>
              <a:rPr lang="fr-CA" sz="2400" b="1" i="0" dirty="0">
                <a:effectLst/>
                <a:latin typeface="Montserrat" panose="00000500000000000000" pitchFamily="2" charset="0"/>
              </a:rPr>
              <a:t> of the Arts London en Graphic &amp; Media Design en 2008.</a:t>
            </a:r>
            <a:br>
              <a:rPr lang="fr-CA" sz="2400" b="1" i="0" dirty="0">
                <a:effectLst/>
                <a:latin typeface="Montserrat" panose="00000500000000000000" pitchFamily="2" charset="0"/>
              </a:rPr>
            </a:br>
            <a:r>
              <a:rPr lang="fr-CA" sz="2400" b="1" i="0" dirty="0">
                <a:effectLst/>
                <a:latin typeface="Montserrat" panose="00000500000000000000" pitchFamily="2" charset="0"/>
              </a:rPr>
              <a:t>Elle se spécialise dans l'illustration d'art abstrait et à motifs et la typographie à la main.</a:t>
            </a:r>
            <a:endParaRPr lang="fr-CA" sz="2400" b="0" i="0" dirty="0">
              <a:effectLst/>
              <a:latin typeface="inherit"/>
            </a:endParaRPr>
          </a:p>
          <a:p>
            <a:pPr algn="ctr" fontAlgn="base"/>
            <a:endParaRPr lang="fr-CA" sz="2400" b="0" i="0" dirty="0"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66822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lages photo-encre">
            <a:extLst>
              <a:ext uri="{FF2B5EF4-FFF2-40B4-BE49-F238E27FC236}">
                <a16:creationId xmlns:a16="http://schemas.microsoft.com/office/drawing/2014/main" id="{B195278B-6A58-49AF-937B-F223C6DFF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33753"/>
            <a:ext cx="4206766" cy="56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xed media girls by nikki farquharson">
            <a:extLst>
              <a:ext uri="{FF2B5EF4-FFF2-40B4-BE49-F238E27FC236}">
                <a16:creationId xmlns:a16="http://schemas.microsoft.com/office/drawing/2014/main" id="{5B9A1C57-866B-48B7-9966-3D2D273A5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90" y="386353"/>
            <a:ext cx="4103797" cy="55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8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les de médias mixtes par nikki farquharson">
            <a:extLst>
              <a:ext uri="{FF2B5EF4-FFF2-40B4-BE49-F238E27FC236}">
                <a16:creationId xmlns:a16="http://schemas.microsoft.com/office/drawing/2014/main" id="{A44B40F0-2D71-4DC2-B039-7FB382F7E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84" y="263086"/>
            <a:ext cx="4254257" cy="57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ikki Farquharson&amp;#39;s Kaleidoscopic Mixed-Media | Feather Of Me">
            <a:extLst>
              <a:ext uri="{FF2B5EF4-FFF2-40B4-BE49-F238E27FC236}">
                <a16:creationId xmlns:a16="http://schemas.microsoft.com/office/drawing/2014/main" id="{158CA054-8E1C-4281-85AE-FC124CE00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08" y="705137"/>
            <a:ext cx="4151308" cy="58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8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B5A0DCC-86B4-4314-90E2-B0754133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" y="867903"/>
            <a:ext cx="10122568" cy="48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7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96565F1-7ABC-4C1C-AB5C-10AEDEB8ACD3}"/>
              </a:ext>
            </a:extLst>
          </p:cNvPr>
          <p:cNvSpPr txBox="1"/>
          <p:nvPr/>
        </p:nvSpPr>
        <p:spPr>
          <a:xfrm>
            <a:off x="1104307" y="381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400" dirty="0"/>
              <a:t>Ana </a:t>
            </a:r>
            <a:r>
              <a:rPr lang="fr-CA" sz="4400" dirty="0" err="1"/>
              <a:t>Strumpf</a:t>
            </a:r>
            <a:endParaRPr lang="fr-CA" sz="4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C85AA9-05C8-4928-A330-6E7586B419A3}"/>
              </a:ext>
            </a:extLst>
          </p:cNvPr>
          <p:cNvSpPr txBox="1"/>
          <p:nvPr/>
        </p:nvSpPr>
        <p:spPr>
          <a:xfrm>
            <a:off x="701458" y="1528175"/>
            <a:ext cx="455947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0" i="0" dirty="0">
                <a:effectLst/>
                <a:latin typeface="Raleway" panose="020B0604020202020204" pitchFamily="2" charset="0"/>
              </a:rPr>
              <a:t>Les couleurs d’Ana </a:t>
            </a:r>
            <a:r>
              <a:rPr lang="fr-CA" sz="2400" b="0" i="0" dirty="0" err="1">
                <a:effectLst/>
                <a:latin typeface="Raleway" panose="020B0604020202020204" pitchFamily="2" charset="0"/>
              </a:rPr>
              <a:t>Strumpf</a:t>
            </a:r>
            <a:r>
              <a:rPr lang="fr-CA" sz="2400" b="0" i="0" dirty="0">
                <a:effectLst/>
                <a:latin typeface="Raleway" panose="020B0604020202020204" pitchFamily="2" charset="0"/>
              </a:rPr>
              <a:t> sont électriques. Illustratrice, architecte d’intérieur et designer de produits, elle s’installe à New York en 2003 et y obtient un diplôme au Fashion Institute of </a:t>
            </a:r>
            <a:r>
              <a:rPr lang="fr-CA" sz="2400" b="0" i="0" dirty="0" err="1">
                <a:effectLst/>
                <a:latin typeface="Raleway" panose="020B0604020202020204" pitchFamily="2" charset="0"/>
              </a:rPr>
              <a:t>Technology</a:t>
            </a:r>
            <a:r>
              <a:rPr lang="fr-CA" sz="2400" b="0" i="0" dirty="0">
                <a:effectLst/>
                <a:latin typeface="Raleway" panose="020B0604020202020204" pitchFamily="2" charset="0"/>
              </a:rPr>
              <a:t>, puis à Parsons en 2010.  </a:t>
            </a:r>
            <a:r>
              <a:rPr lang="fr-CA" sz="2400" dirty="0">
                <a:latin typeface="Raleway" panose="020B0604020202020204" pitchFamily="2" charset="0"/>
              </a:rPr>
              <a:t>Elle se fait connaitre par ses versions pop et bariolée de couverture de magazine.</a:t>
            </a:r>
            <a:endParaRPr lang="fr-CA" sz="2400" dirty="0"/>
          </a:p>
        </p:txBody>
      </p:sp>
      <p:pic>
        <p:nvPicPr>
          <p:cNvPr id="6146" name="Picture 2" descr="Interview : Ana Strumpf, illustratrice">
            <a:extLst>
              <a:ext uri="{FF2B5EF4-FFF2-40B4-BE49-F238E27FC236}">
                <a16:creationId xmlns:a16="http://schemas.microsoft.com/office/drawing/2014/main" id="{59010EC8-CFA8-415D-9315-CC76D642C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8" t="17175"/>
          <a:stretch/>
        </p:blipFill>
        <p:spPr bwMode="auto">
          <a:xfrm>
            <a:off x="5586608" y="818366"/>
            <a:ext cx="5750490" cy="50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77876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412824"/>
      </a:dk2>
      <a:lt2>
        <a:srgbClr val="E7E2E8"/>
      </a:lt2>
      <a:accent1>
        <a:srgbClr val="44B720"/>
      </a:accent1>
      <a:accent2>
        <a:srgbClr val="79AF13"/>
      </a:accent2>
      <a:accent3>
        <a:srgbClr val="ACA21F"/>
      </a:accent3>
      <a:accent4>
        <a:srgbClr val="D57817"/>
      </a:accent4>
      <a:accent5>
        <a:srgbClr val="E73B29"/>
      </a:accent5>
      <a:accent6>
        <a:srgbClr val="D51754"/>
      </a:accent6>
      <a:hlink>
        <a:srgbClr val="BF613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457</Words>
  <Application>Microsoft Office PowerPoint</Application>
  <PresentationFormat>Grand écran</PresentationFormat>
  <Paragraphs>27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Avenir Next LT Pro</vt:lpstr>
      <vt:lpstr>Avenir Next LT Pro Light</vt:lpstr>
      <vt:lpstr>Calibri</vt:lpstr>
      <vt:lpstr>inherit</vt:lpstr>
      <vt:lpstr>Montserrat</vt:lpstr>
      <vt:lpstr>Raleway</vt:lpstr>
      <vt:lpstr>Sitka Subheading</vt:lpstr>
      <vt:lpstr>PebbleVTI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Acétate d’équipe</dc:title>
  <dc:creator>Julie Chevrier</dc:creator>
  <cp:lastModifiedBy>Julie Chevrier</cp:lastModifiedBy>
  <cp:revision>2</cp:revision>
  <dcterms:created xsi:type="dcterms:W3CDTF">2022-07-14T00:15:19Z</dcterms:created>
  <dcterms:modified xsi:type="dcterms:W3CDTF">2023-08-11T23:26:20Z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f350ef-1376-46f7-bb93-80a2bb8dd57d_Enabled">
    <vt:lpwstr>true</vt:lpwstr>
  </property>
  <property fmtid="{D5CDD505-2E9C-101B-9397-08002B2CF9AE}" pid="3" name="MSIP_Label_49f350ef-1376-46f7-bb93-80a2bb8dd57d_SetDate">
    <vt:lpwstr>2022-07-14T00:15:19Z</vt:lpwstr>
  </property>
  <property fmtid="{D5CDD505-2E9C-101B-9397-08002B2CF9AE}" pid="4" name="MSIP_Label_49f350ef-1376-46f7-bb93-80a2bb8dd57d_Method">
    <vt:lpwstr>Standard</vt:lpwstr>
  </property>
  <property fmtid="{D5CDD505-2E9C-101B-9397-08002B2CF9AE}" pid="5" name="MSIP_Label_49f350ef-1376-46f7-bb93-80a2bb8dd57d_Name">
    <vt:lpwstr>defa4170-0d19-0005-0004-bc88714345d2</vt:lpwstr>
  </property>
  <property fmtid="{D5CDD505-2E9C-101B-9397-08002B2CF9AE}" pid="6" name="MSIP_Label_49f350ef-1376-46f7-bb93-80a2bb8dd57d_SiteId">
    <vt:lpwstr>41cb8ddb-fc73-4894-a931-aa86e5ee1661</vt:lpwstr>
  </property>
  <property fmtid="{D5CDD505-2E9C-101B-9397-08002B2CF9AE}" pid="7" name="MSIP_Label_49f350ef-1376-46f7-bb93-80a2bb8dd57d_ActionId">
    <vt:lpwstr>2781ff50-0406-4394-a5cd-e8a6f166cdf2</vt:lpwstr>
  </property>
  <property fmtid="{D5CDD505-2E9C-101B-9397-08002B2CF9AE}" pid="8" name="MSIP_Label_49f350ef-1376-46f7-bb93-80a2bb8dd57d_ContentBits">
    <vt:lpwstr>0</vt:lpwstr>
  </property>
</Properties>
</file>